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28"/>
  </p:notesMasterIdLst>
  <p:handoutMasterIdLst>
    <p:handoutMasterId r:id="rId29"/>
  </p:handoutMasterIdLst>
  <p:sldIdLst>
    <p:sldId id="256" r:id="rId2"/>
    <p:sldId id="266" r:id="rId3"/>
    <p:sldId id="297" r:id="rId4"/>
    <p:sldId id="298" r:id="rId5"/>
    <p:sldId id="282" r:id="rId6"/>
    <p:sldId id="270" r:id="rId7"/>
    <p:sldId id="312" r:id="rId8"/>
    <p:sldId id="281" r:id="rId9"/>
    <p:sldId id="314" r:id="rId10"/>
    <p:sldId id="306" r:id="rId11"/>
    <p:sldId id="315" r:id="rId12"/>
    <p:sldId id="316" r:id="rId13"/>
    <p:sldId id="317" r:id="rId14"/>
    <p:sldId id="283" r:id="rId15"/>
    <p:sldId id="299" r:id="rId16"/>
    <p:sldId id="300" r:id="rId17"/>
    <p:sldId id="307" r:id="rId18"/>
    <p:sldId id="302" r:id="rId19"/>
    <p:sldId id="284" r:id="rId20"/>
    <p:sldId id="318" r:id="rId21"/>
    <p:sldId id="319" r:id="rId22"/>
    <p:sldId id="285" r:id="rId23"/>
    <p:sldId id="308" r:id="rId24"/>
    <p:sldId id="286" r:id="rId25"/>
    <p:sldId id="309" r:id="rId26"/>
    <p:sldId id="27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01504C-9F23-AE43-BC62-D1F9C18EA5C9}" v="9" dt="2022-08-18T22:46:22.2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12" autoAdjust="0"/>
    <p:restoredTop sz="67487" autoAdjust="0"/>
  </p:normalViewPr>
  <p:slideViewPr>
    <p:cSldViewPr snapToGrid="0">
      <p:cViewPr varScale="1">
        <p:scale>
          <a:sx n="128" d="100"/>
          <a:sy n="128" d="100"/>
        </p:scale>
        <p:origin x="304" y="176"/>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kumar Patel" userId="969c33a2-aeff-4215-8779-3dced611cf6b" providerId="ADAL" clId="{9D01504C-9F23-AE43-BC62-D1F9C18EA5C9}"/>
    <pc:docChg chg="undo custSel delSld modSld sldOrd">
      <pc:chgData name="Harshkumar Patel" userId="969c33a2-aeff-4215-8779-3dced611cf6b" providerId="ADAL" clId="{9D01504C-9F23-AE43-BC62-D1F9C18EA5C9}" dt="2022-08-18T22:46:24.054" v="165" actId="27636"/>
      <pc:docMkLst>
        <pc:docMk/>
      </pc:docMkLst>
      <pc:sldChg chg="modSp mod">
        <pc:chgData name="Harshkumar Patel" userId="969c33a2-aeff-4215-8779-3dced611cf6b" providerId="ADAL" clId="{9D01504C-9F23-AE43-BC62-D1F9C18EA5C9}" dt="2022-08-18T21:45:17.442" v="22" actId="20577"/>
        <pc:sldMkLst>
          <pc:docMk/>
          <pc:sldMk cId="322398974" sldId="256"/>
        </pc:sldMkLst>
        <pc:spChg chg="mod">
          <ac:chgData name="Harshkumar Patel" userId="969c33a2-aeff-4215-8779-3dced611cf6b" providerId="ADAL" clId="{9D01504C-9F23-AE43-BC62-D1F9C18EA5C9}" dt="2022-08-18T21:45:17.442" v="22" actId="20577"/>
          <ac:spMkLst>
            <pc:docMk/>
            <pc:sldMk cId="322398974" sldId="256"/>
            <ac:spMk id="3" creationId="{814253EE-4FA2-4843-BE27-C7D5B08FFB81}"/>
          </ac:spMkLst>
        </pc:spChg>
      </pc:sldChg>
      <pc:sldChg chg="modSp">
        <pc:chgData name="Harshkumar Patel" userId="969c33a2-aeff-4215-8779-3dced611cf6b" providerId="ADAL" clId="{9D01504C-9F23-AE43-BC62-D1F9C18EA5C9}" dt="2022-08-18T21:35:30.687" v="3" actId="20577"/>
        <pc:sldMkLst>
          <pc:docMk/>
          <pc:sldMk cId="381659708" sldId="266"/>
        </pc:sldMkLst>
        <pc:graphicFrameChg chg="mod">
          <ac:chgData name="Harshkumar Patel" userId="969c33a2-aeff-4215-8779-3dced611cf6b" providerId="ADAL" clId="{9D01504C-9F23-AE43-BC62-D1F9C18EA5C9}" dt="2022-08-18T21:35:30.687" v="3" actId="20577"/>
          <ac:graphicFrameMkLst>
            <pc:docMk/>
            <pc:sldMk cId="381659708" sldId="266"/>
            <ac:graphicFrameMk id="4" creationId="{01633F94-4F87-0B12-223B-929084857DDD}"/>
          </ac:graphicFrameMkLst>
        </pc:graphicFrameChg>
      </pc:sldChg>
      <pc:sldChg chg="modSp mod">
        <pc:chgData name="Harshkumar Patel" userId="969c33a2-aeff-4215-8779-3dced611cf6b" providerId="ADAL" clId="{9D01504C-9F23-AE43-BC62-D1F9C18EA5C9}" dt="2022-08-18T22:14:03.693" v="98" actId="1076"/>
        <pc:sldMkLst>
          <pc:docMk/>
          <pc:sldMk cId="1782337276" sldId="279"/>
        </pc:sldMkLst>
        <pc:spChg chg="mod">
          <ac:chgData name="Harshkumar Patel" userId="969c33a2-aeff-4215-8779-3dced611cf6b" providerId="ADAL" clId="{9D01504C-9F23-AE43-BC62-D1F9C18EA5C9}" dt="2022-08-18T22:14:03.693" v="98" actId="1076"/>
          <ac:spMkLst>
            <pc:docMk/>
            <pc:sldMk cId="1782337276" sldId="279"/>
            <ac:spMk id="2" creationId="{E5E88D17-A333-BE22-E532-0F2EB275FB68}"/>
          </ac:spMkLst>
        </pc:spChg>
      </pc:sldChg>
      <pc:sldChg chg="modSp mod ord">
        <pc:chgData name="Harshkumar Patel" userId="969c33a2-aeff-4215-8779-3dced611cf6b" providerId="ADAL" clId="{9D01504C-9F23-AE43-BC62-D1F9C18EA5C9}" dt="2022-08-18T21:45:46.565" v="23" actId="2711"/>
        <pc:sldMkLst>
          <pc:docMk/>
          <pc:sldMk cId="4011532107" sldId="282"/>
        </pc:sldMkLst>
        <pc:spChg chg="mod">
          <ac:chgData name="Harshkumar Patel" userId="969c33a2-aeff-4215-8779-3dced611cf6b" providerId="ADAL" clId="{9D01504C-9F23-AE43-BC62-D1F9C18EA5C9}" dt="2022-08-18T21:45:46.565" v="23" actId="2711"/>
          <ac:spMkLst>
            <pc:docMk/>
            <pc:sldMk cId="4011532107" sldId="282"/>
            <ac:spMk id="2" creationId="{91A28B00-242E-C396-58CF-121792AF8A9E}"/>
          </ac:spMkLst>
        </pc:spChg>
      </pc:sldChg>
      <pc:sldChg chg="modSp del mod">
        <pc:chgData name="Harshkumar Patel" userId="969c33a2-aeff-4215-8779-3dced611cf6b" providerId="ADAL" clId="{9D01504C-9F23-AE43-BC62-D1F9C18EA5C9}" dt="2022-08-18T22:18:40.062" v="158" actId="2696"/>
        <pc:sldMkLst>
          <pc:docMk/>
          <pc:sldMk cId="3933814706" sldId="288"/>
        </pc:sldMkLst>
        <pc:spChg chg="mod">
          <ac:chgData name="Harshkumar Patel" userId="969c33a2-aeff-4215-8779-3dced611cf6b" providerId="ADAL" clId="{9D01504C-9F23-AE43-BC62-D1F9C18EA5C9}" dt="2022-08-18T22:08:13.930" v="80" actId="20577"/>
          <ac:spMkLst>
            <pc:docMk/>
            <pc:sldMk cId="3933814706" sldId="288"/>
            <ac:spMk id="3" creationId="{600AAD97-4C05-DC63-3C15-82322B4EB841}"/>
          </ac:spMkLst>
        </pc:spChg>
      </pc:sldChg>
      <pc:sldChg chg="modSp mod">
        <pc:chgData name="Harshkumar Patel" userId="969c33a2-aeff-4215-8779-3dced611cf6b" providerId="ADAL" clId="{9D01504C-9F23-AE43-BC62-D1F9C18EA5C9}" dt="2022-08-18T22:08:54.581" v="95" actId="20577"/>
        <pc:sldMkLst>
          <pc:docMk/>
          <pc:sldMk cId="2301539381" sldId="297"/>
        </pc:sldMkLst>
        <pc:spChg chg="mod">
          <ac:chgData name="Harshkumar Patel" userId="969c33a2-aeff-4215-8779-3dced611cf6b" providerId="ADAL" clId="{9D01504C-9F23-AE43-BC62-D1F9C18EA5C9}" dt="2022-08-18T22:08:54.581" v="95" actId="20577"/>
          <ac:spMkLst>
            <pc:docMk/>
            <pc:sldMk cId="2301539381" sldId="297"/>
            <ac:spMk id="11" creationId="{DAF4231C-3555-428C-AB2D-5CDD25AD0093}"/>
          </ac:spMkLst>
        </pc:spChg>
      </pc:sldChg>
      <pc:sldChg chg="modSp mod">
        <pc:chgData name="Harshkumar Patel" userId="969c33a2-aeff-4215-8779-3dced611cf6b" providerId="ADAL" clId="{9D01504C-9F23-AE43-BC62-D1F9C18EA5C9}" dt="2022-08-18T21:36:56.067" v="18" actId="1076"/>
        <pc:sldMkLst>
          <pc:docMk/>
          <pc:sldMk cId="941206078" sldId="300"/>
        </pc:sldMkLst>
        <pc:spChg chg="mod">
          <ac:chgData name="Harshkumar Patel" userId="969c33a2-aeff-4215-8779-3dced611cf6b" providerId="ADAL" clId="{9D01504C-9F23-AE43-BC62-D1F9C18EA5C9}" dt="2022-08-18T21:36:56.067" v="18" actId="1076"/>
          <ac:spMkLst>
            <pc:docMk/>
            <pc:sldMk cId="941206078" sldId="300"/>
            <ac:spMk id="2" creationId="{C37173A2-3CC6-6F81-C5AF-6527857A777D}"/>
          </ac:spMkLst>
        </pc:spChg>
        <pc:spChg chg="mod">
          <ac:chgData name="Harshkumar Patel" userId="969c33a2-aeff-4215-8779-3dced611cf6b" providerId="ADAL" clId="{9D01504C-9F23-AE43-BC62-D1F9C18EA5C9}" dt="2022-08-18T21:36:36.193" v="15" actId="20577"/>
          <ac:spMkLst>
            <pc:docMk/>
            <pc:sldMk cId="941206078" sldId="300"/>
            <ac:spMk id="3" creationId="{38398FD3-8C95-450E-DC36-FF455856952F}"/>
          </ac:spMkLst>
        </pc:spChg>
      </pc:sldChg>
      <pc:sldChg chg="addSp delSp modSp mod">
        <pc:chgData name="Harshkumar Patel" userId="969c33a2-aeff-4215-8779-3dced611cf6b" providerId="ADAL" clId="{9D01504C-9F23-AE43-BC62-D1F9C18EA5C9}" dt="2022-08-18T22:17:26.800" v="157" actId="1076"/>
        <pc:sldMkLst>
          <pc:docMk/>
          <pc:sldMk cId="393622914" sldId="309"/>
        </pc:sldMkLst>
        <pc:spChg chg="mod">
          <ac:chgData name="Harshkumar Patel" userId="969c33a2-aeff-4215-8779-3dced611cf6b" providerId="ADAL" clId="{9D01504C-9F23-AE43-BC62-D1F9C18EA5C9}" dt="2022-08-18T22:17:06.015" v="152" actId="14100"/>
          <ac:spMkLst>
            <pc:docMk/>
            <pc:sldMk cId="393622914" sldId="309"/>
            <ac:spMk id="2" creationId="{F7E96995-93B7-F445-3AD4-965F4453D858}"/>
          </ac:spMkLst>
        </pc:spChg>
        <pc:spChg chg="add del">
          <ac:chgData name="Harshkumar Patel" userId="969c33a2-aeff-4215-8779-3dced611cf6b" providerId="ADAL" clId="{9D01504C-9F23-AE43-BC62-D1F9C18EA5C9}" dt="2022-08-18T22:15:24.357" v="101" actId="26606"/>
          <ac:spMkLst>
            <pc:docMk/>
            <pc:sldMk cId="393622914" sldId="309"/>
            <ac:spMk id="13" creationId="{2151139A-886F-4B97-8815-729AD3831BBD}"/>
          </ac:spMkLst>
        </pc:spChg>
        <pc:spChg chg="add del">
          <ac:chgData name="Harshkumar Patel" userId="969c33a2-aeff-4215-8779-3dced611cf6b" providerId="ADAL" clId="{9D01504C-9F23-AE43-BC62-D1F9C18EA5C9}" dt="2022-08-18T22:15:24.357" v="101" actId="26606"/>
          <ac:spMkLst>
            <pc:docMk/>
            <pc:sldMk cId="393622914" sldId="309"/>
            <ac:spMk id="15" creationId="{AB5E08C4-8CDD-4623-A5B8-E998C6DEE3B7}"/>
          </ac:spMkLst>
        </pc:spChg>
        <pc:spChg chg="add del">
          <ac:chgData name="Harshkumar Patel" userId="969c33a2-aeff-4215-8779-3dced611cf6b" providerId="ADAL" clId="{9D01504C-9F23-AE43-BC62-D1F9C18EA5C9}" dt="2022-08-18T22:15:24.357" v="101" actId="26606"/>
          <ac:spMkLst>
            <pc:docMk/>
            <pc:sldMk cId="393622914" sldId="309"/>
            <ac:spMk id="17" creationId="{15F33878-D502-4FFA-8ACE-F2AECDB2A23F}"/>
          </ac:spMkLst>
        </pc:spChg>
        <pc:spChg chg="add del">
          <ac:chgData name="Harshkumar Patel" userId="969c33a2-aeff-4215-8779-3dced611cf6b" providerId="ADAL" clId="{9D01504C-9F23-AE43-BC62-D1F9C18EA5C9}" dt="2022-08-18T22:15:24.357" v="101" actId="26606"/>
          <ac:spMkLst>
            <pc:docMk/>
            <pc:sldMk cId="393622914" sldId="309"/>
            <ac:spMk id="19" creationId="{D3539FEE-81D3-4406-802E-60B20B16F4F6}"/>
          </ac:spMkLst>
        </pc:spChg>
        <pc:spChg chg="add del">
          <ac:chgData name="Harshkumar Patel" userId="969c33a2-aeff-4215-8779-3dced611cf6b" providerId="ADAL" clId="{9D01504C-9F23-AE43-BC62-D1F9C18EA5C9}" dt="2022-08-18T22:15:24.357" v="101" actId="26606"/>
          <ac:spMkLst>
            <pc:docMk/>
            <pc:sldMk cId="393622914" sldId="309"/>
            <ac:spMk id="21" creationId="{DC701763-729E-462F-A5A8-E0DEFEB1E2E4}"/>
          </ac:spMkLst>
        </pc:spChg>
        <pc:spChg chg="add del">
          <ac:chgData name="Harshkumar Patel" userId="969c33a2-aeff-4215-8779-3dced611cf6b" providerId="ADAL" clId="{9D01504C-9F23-AE43-BC62-D1F9C18EA5C9}" dt="2022-08-18T22:15:24.347" v="100" actId="26606"/>
          <ac:spMkLst>
            <pc:docMk/>
            <pc:sldMk cId="393622914" sldId="309"/>
            <ac:spMk id="26" creationId="{2151139A-886F-4B97-8815-729AD3831BBD}"/>
          </ac:spMkLst>
        </pc:spChg>
        <pc:spChg chg="add del">
          <ac:chgData name="Harshkumar Patel" userId="969c33a2-aeff-4215-8779-3dced611cf6b" providerId="ADAL" clId="{9D01504C-9F23-AE43-BC62-D1F9C18EA5C9}" dt="2022-08-18T22:15:24.347" v="100" actId="26606"/>
          <ac:spMkLst>
            <pc:docMk/>
            <pc:sldMk cId="393622914" sldId="309"/>
            <ac:spMk id="28" creationId="{AB5E08C4-8CDD-4623-A5B8-E998C6DEE3B7}"/>
          </ac:spMkLst>
        </pc:spChg>
        <pc:spChg chg="add del">
          <ac:chgData name="Harshkumar Patel" userId="969c33a2-aeff-4215-8779-3dced611cf6b" providerId="ADAL" clId="{9D01504C-9F23-AE43-BC62-D1F9C18EA5C9}" dt="2022-08-18T22:15:24.347" v="100" actId="26606"/>
          <ac:spMkLst>
            <pc:docMk/>
            <pc:sldMk cId="393622914" sldId="309"/>
            <ac:spMk id="30" creationId="{15F33878-D502-4FFA-8ACE-F2AECDB2A23F}"/>
          </ac:spMkLst>
        </pc:spChg>
        <pc:spChg chg="add del">
          <ac:chgData name="Harshkumar Patel" userId="969c33a2-aeff-4215-8779-3dced611cf6b" providerId="ADAL" clId="{9D01504C-9F23-AE43-BC62-D1F9C18EA5C9}" dt="2022-08-18T22:15:24.347" v="100" actId="26606"/>
          <ac:spMkLst>
            <pc:docMk/>
            <pc:sldMk cId="393622914" sldId="309"/>
            <ac:spMk id="32" creationId="{D3539FEE-81D3-4406-802E-60B20B16F4F6}"/>
          </ac:spMkLst>
        </pc:spChg>
        <pc:spChg chg="add del">
          <ac:chgData name="Harshkumar Patel" userId="969c33a2-aeff-4215-8779-3dced611cf6b" providerId="ADAL" clId="{9D01504C-9F23-AE43-BC62-D1F9C18EA5C9}" dt="2022-08-18T22:15:24.347" v="100" actId="26606"/>
          <ac:spMkLst>
            <pc:docMk/>
            <pc:sldMk cId="393622914" sldId="309"/>
            <ac:spMk id="34" creationId="{DC701763-729E-462F-A5A8-E0DEFEB1E2E4}"/>
          </ac:spMkLst>
        </pc:spChg>
        <pc:spChg chg="add">
          <ac:chgData name="Harshkumar Patel" userId="969c33a2-aeff-4215-8779-3dced611cf6b" providerId="ADAL" clId="{9D01504C-9F23-AE43-BC62-D1F9C18EA5C9}" dt="2022-08-18T22:15:24.357" v="101" actId="26606"/>
          <ac:spMkLst>
            <pc:docMk/>
            <pc:sldMk cId="393622914" sldId="309"/>
            <ac:spMk id="36" creationId="{977ACDD7-882D-4B81-A213-84C82B96B01E}"/>
          </ac:spMkLst>
        </pc:spChg>
        <pc:spChg chg="add">
          <ac:chgData name="Harshkumar Patel" userId="969c33a2-aeff-4215-8779-3dced611cf6b" providerId="ADAL" clId="{9D01504C-9F23-AE43-BC62-D1F9C18EA5C9}" dt="2022-08-18T22:15:24.357" v="101" actId="26606"/>
          <ac:spMkLst>
            <pc:docMk/>
            <pc:sldMk cId="393622914" sldId="309"/>
            <ac:spMk id="37" creationId="{2151139A-886F-4B97-8815-729AD3831BBD}"/>
          </ac:spMkLst>
        </pc:spChg>
        <pc:spChg chg="add">
          <ac:chgData name="Harshkumar Patel" userId="969c33a2-aeff-4215-8779-3dced611cf6b" providerId="ADAL" clId="{9D01504C-9F23-AE43-BC62-D1F9C18EA5C9}" dt="2022-08-18T22:15:24.357" v="101" actId="26606"/>
          <ac:spMkLst>
            <pc:docMk/>
            <pc:sldMk cId="393622914" sldId="309"/>
            <ac:spMk id="38" creationId="{AB5E08C4-8CDD-4623-A5B8-E998C6DEE3B7}"/>
          </ac:spMkLst>
        </pc:spChg>
        <pc:spChg chg="add">
          <ac:chgData name="Harshkumar Patel" userId="969c33a2-aeff-4215-8779-3dced611cf6b" providerId="ADAL" clId="{9D01504C-9F23-AE43-BC62-D1F9C18EA5C9}" dt="2022-08-18T22:15:24.357" v="101" actId="26606"/>
          <ac:spMkLst>
            <pc:docMk/>
            <pc:sldMk cId="393622914" sldId="309"/>
            <ac:spMk id="39" creationId="{AFFC87AC-C919-4FE5-BAC3-39509E001152}"/>
          </ac:spMkLst>
        </pc:spChg>
        <pc:spChg chg="add">
          <ac:chgData name="Harshkumar Patel" userId="969c33a2-aeff-4215-8779-3dced611cf6b" providerId="ADAL" clId="{9D01504C-9F23-AE43-BC62-D1F9C18EA5C9}" dt="2022-08-18T22:15:24.357" v="101" actId="26606"/>
          <ac:spMkLst>
            <pc:docMk/>
            <pc:sldMk cId="393622914" sldId="309"/>
            <ac:spMk id="40" creationId="{7D0659F6-0853-468D-B1B2-44FDBE98B80F}"/>
          </ac:spMkLst>
        </pc:spChg>
        <pc:spChg chg="add">
          <ac:chgData name="Harshkumar Patel" userId="969c33a2-aeff-4215-8779-3dced611cf6b" providerId="ADAL" clId="{9D01504C-9F23-AE43-BC62-D1F9C18EA5C9}" dt="2022-08-18T22:15:24.357" v="101" actId="26606"/>
          <ac:spMkLst>
            <pc:docMk/>
            <pc:sldMk cId="393622914" sldId="309"/>
            <ac:spMk id="41" creationId="{15F33878-D502-4FFA-8ACE-F2AECDB2A23F}"/>
          </ac:spMkLst>
        </pc:spChg>
        <pc:picChg chg="mod ord">
          <ac:chgData name="Harshkumar Patel" userId="969c33a2-aeff-4215-8779-3dced611cf6b" providerId="ADAL" clId="{9D01504C-9F23-AE43-BC62-D1F9C18EA5C9}" dt="2022-08-18T22:17:16.382" v="154" actId="14100"/>
          <ac:picMkLst>
            <pc:docMk/>
            <pc:sldMk cId="393622914" sldId="309"/>
            <ac:picMk id="3" creationId="{E3507FCF-5999-73C4-0D98-D3A7F915FD8F}"/>
          </ac:picMkLst>
        </pc:picChg>
        <pc:picChg chg="mod">
          <ac:chgData name="Harshkumar Patel" userId="969c33a2-aeff-4215-8779-3dced611cf6b" providerId="ADAL" clId="{9D01504C-9F23-AE43-BC62-D1F9C18EA5C9}" dt="2022-08-18T22:17:26.800" v="157" actId="1076"/>
          <ac:picMkLst>
            <pc:docMk/>
            <pc:sldMk cId="393622914" sldId="309"/>
            <ac:picMk id="4" creationId="{60292F60-9652-8071-0DDE-A1E8B0E2D626}"/>
          </ac:picMkLst>
        </pc:picChg>
      </pc:sldChg>
      <pc:sldChg chg="modSp mod">
        <pc:chgData name="Harshkumar Patel" userId="969c33a2-aeff-4215-8779-3dced611cf6b" providerId="ADAL" clId="{9D01504C-9F23-AE43-BC62-D1F9C18EA5C9}" dt="2022-08-18T21:35:46.975" v="12" actId="20577"/>
        <pc:sldMkLst>
          <pc:docMk/>
          <pc:sldMk cId="22207647" sldId="312"/>
        </pc:sldMkLst>
        <pc:spChg chg="mod">
          <ac:chgData name="Harshkumar Patel" userId="969c33a2-aeff-4215-8779-3dced611cf6b" providerId="ADAL" clId="{9D01504C-9F23-AE43-BC62-D1F9C18EA5C9}" dt="2022-08-18T21:35:46.975" v="12" actId="20577"/>
          <ac:spMkLst>
            <pc:docMk/>
            <pc:sldMk cId="22207647" sldId="312"/>
            <ac:spMk id="2" creationId="{10746480-E95A-673C-74CE-8A48E89E7BF6}"/>
          </ac:spMkLst>
        </pc:spChg>
      </pc:sldChg>
      <pc:sldChg chg="modSp mod">
        <pc:chgData name="Harshkumar Patel" userId="969c33a2-aeff-4215-8779-3dced611cf6b" providerId="ADAL" clId="{9D01504C-9F23-AE43-BC62-D1F9C18EA5C9}" dt="2022-08-18T22:46:24.054" v="165" actId="27636"/>
        <pc:sldMkLst>
          <pc:docMk/>
          <pc:sldMk cId="1005468732" sldId="318"/>
        </pc:sldMkLst>
        <pc:spChg chg="mod">
          <ac:chgData name="Harshkumar Patel" userId="969c33a2-aeff-4215-8779-3dced611cf6b" providerId="ADAL" clId="{9D01504C-9F23-AE43-BC62-D1F9C18EA5C9}" dt="2022-08-18T22:46:24.054" v="165" actId="27636"/>
          <ac:spMkLst>
            <pc:docMk/>
            <pc:sldMk cId="1005468732" sldId="318"/>
            <ac:spMk id="3" creationId="{894CDE00-1E25-34B2-939C-1FFE9DEB8C1E}"/>
          </ac:spMkLst>
        </pc:sp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F196FEA7-F58E-478D-97D4-91F04131E145}" type="doc">
      <dgm:prSet loTypeId="urn:microsoft.com/office/officeart/2008/layout/LinedList" loCatId="list" qsTypeId="urn:microsoft.com/office/officeart/2005/8/quickstyle/simple2" qsCatId="simple" csTypeId="urn:microsoft.com/office/officeart/2005/8/colors/colorful5" csCatId="colorful" phldr="1"/>
      <dgm:spPr/>
      <dgm:t>
        <a:bodyPr/>
        <a:lstStyle/>
        <a:p>
          <a:endParaRPr lang="en-US"/>
        </a:p>
      </dgm:t>
    </dgm:pt>
    <dgm:pt modelId="{7E355E40-4AFA-45D0-8199-8EA33B759A3B}">
      <dgm:prSet/>
      <dgm:spPr/>
      <dgm:t>
        <a:bodyPr/>
        <a:lstStyle/>
        <a:p>
          <a:r>
            <a:rPr lang="en-US" b="1" dirty="0"/>
            <a:t>Library</a:t>
          </a:r>
          <a:endParaRPr lang="en-US" dirty="0"/>
        </a:p>
      </dgm:t>
    </dgm:pt>
    <dgm:pt modelId="{9CF58A19-6CCB-498D-BAD2-F08E1EA4E160}" type="parTrans" cxnId="{67809BE4-783A-4915-B436-015C25B60F6D}">
      <dgm:prSet/>
      <dgm:spPr/>
      <dgm:t>
        <a:bodyPr/>
        <a:lstStyle/>
        <a:p>
          <a:endParaRPr lang="en-US"/>
        </a:p>
      </dgm:t>
    </dgm:pt>
    <dgm:pt modelId="{DA82914A-295F-43DA-911B-CB64E48C4AD1}" type="sibTrans" cxnId="{67809BE4-783A-4915-B436-015C25B60F6D}">
      <dgm:prSet/>
      <dgm:spPr/>
      <dgm:t>
        <a:bodyPr/>
        <a:lstStyle/>
        <a:p>
          <a:endParaRPr lang="en-US"/>
        </a:p>
      </dgm:t>
    </dgm:pt>
    <dgm:pt modelId="{89BB4C53-2BD0-4C0A-97F8-D44E48FA7795}">
      <dgm:prSet/>
      <dgm:spPr/>
      <dgm:t>
        <a:bodyPr/>
        <a:lstStyle/>
        <a:p>
          <a:r>
            <a:rPr lang="en-US" b="1" dirty="0"/>
            <a:t>Dataset</a:t>
          </a:r>
          <a:endParaRPr lang="en-US" dirty="0"/>
        </a:p>
      </dgm:t>
    </dgm:pt>
    <dgm:pt modelId="{AFDE803E-BB7B-473A-8883-643C48681836}" type="parTrans" cxnId="{E7D0356B-139B-4BB9-B8C2-99228B7693D4}">
      <dgm:prSet/>
      <dgm:spPr/>
      <dgm:t>
        <a:bodyPr/>
        <a:lstStyle/>
        <a:p>
          <a:endParaRPr lang="en-US"/>
        </a:p>
      </dgm:t>
    </dgm:pt>
    <dgm:pt modelId="{70E23059-C517-4328-B1DC-72BED98BB26B}" type="sibTrans" cxnId="{E7D0356B-139B-4BB9-B8C2-99228B7693D4}">
      <dgm:prSet/>
      <dgm:spPr/>
      <dgm:t>
        <a:bodyPr/>
        <a:lstStyle/>
        <a:p>
          <a:endParaRPr lang="en-US"/>
        </a:p>
      </dgm:t>
    </dgm:pt>
    <dgm:pt modelId="{DF37A751-D19C-4ABF-A214-651DAC885E61}">
      <dgm:prSet/>
      <dgm:spPr/>
      <dgm:t>
        <a:bodyPr/>
        <a:lstStyle/>
        <a:p>
          <a:r>
            <a:rPr lang="en-US" b="1" dirty="0"/>
            <a:t>Dataset Processing</a:t>
          </a:r>
          <a:endParaRPr lang="en-US" dirty="0"/>
        </a:p>
      </dgm:t>
    </dgm:pt>
    <dgm:pt modelId="{99A75CC3-72C7-4343-8CFA-33739D9299CC}" type="parTrans" cxnId="{C4C0E19B-FB60-4D54-BDA4-09F189F2C33C}">
      <dgm:prSet/>
      <dgm:spPr/>
      <dgm:t>
        <a:bodyPr/>
        <a:lstStyle/>
        <a:p>
          <a:endParaRPr lang="en-US"/>
        </a:p>
      </dgm:t>
    </dgm:pt>
    <dgm:pt modelId="{5334528C-A295-4BC1-865B-1BF21FE649FA}" type="sibTrans" cxnId="{C4C0E19B-FB60-4D54-BDA4-09F189F2C33C}">
      <dgm:prSet/>
      <dgm:spPr/>
      <dgm:t>
        <a:bodyPr/>
        <a:lstStyle/>
        <a:p>
          <a:endParaRPr lang="en-US"/>
        </a:p>
      </dgm:t>
    </dgm:pt>
    <dgm:pt modelId="{05CF0783-5CAE-485A-B579-6C32EEC7C9FF}">
      <dgm:prSet/>
      <dgm:spPr/>
      <dgm:t>
        <a:bodyPr/>
        <a:lstStyle/>
        <a:p>
          <a:r>
            <a:rPr lang="en-US" b="1"/>
            <a:t>Exploratory Data Analysis (EDA)</a:t>
          </a:r>
          <a:endParaRPr lang="en-US"/>
        </a:p>
      </dgm:t>
    </dgm:pt>
    <dgm:pt modelId="{A9AE4151-D204-4937-A887-00A4E0E48C63}" type="parTrans" cxnId="{22A6949B-E537-49C9-9C77-1FF1163BE504}">
      <dgm:prSet/>
      <dgm:spPr/>
      <dgm:t>
        <a:bodyPr/>
        <a:lstStyle/>
        <a:p>
          <a:endParaRPr lang="en-US"/>
        </a:p>
      </dgm:t>
    </dgm:pt>
    <dgm:pt modelId="{C55B4AF5-020A-42F4-A937-8B5E90B4E392}" type="sibTrans" cxnId="{22A6949B-E537-49C9-9C77-1FF1163BE504}">
      <dgm:prSet/>
      <dgm:spPr/>
      <dgm:t>
        <a:bodyPr/>
        <a:lstStyle/>
        <a:p>
          <a:endParaRPr lang="en-US"/>
        </a:p>
      </dgm:t>
    </dgm:pt>
    <dgm:pt modelId="{7897B03E-C828-41E8-AFB1-43163A218205}">
      <dgm:prSet/>
      <dgm:spPr/>
      <dgm:t>
        <a:bodyPr/>
        <a:lstStyle/>
        <a:p>
          <a:r>
            <a:rPr lang="en-US" b="1" dirty="0"/>
            <a:t>Audio Pre-processing</a:t>
          </a:r>
          <a:endParaRPr lang="en-US" dirty="0"/>
        </a:p>
      </dgm:t>
    </dgm:pt>
    <dgm:pt modelId="{BB008294-5A47-4D06-A56D-9104F27647CE}" type="parTrans" cxnId="{2BE6555F-4E03-4BA4-A91B-509448E011BC}">
      <dgm:prSet/>
      <dgm:spPr/>
      <dgm:t>
        <a:bodyPr/>
        <a:lstStyle/>
        <a:p>
          <a:endParaRPr lang="en-US"/>
        </a:p>
      </dgm:t>
    </dgm:pt>
    <dgm:pt modelId="{D172A872-27E9-4F35-8458-4D0778E5D113}" type="sibTrans" cxnId="{2BE6555F-4E03-4BA4-A91B-509448E011BC}">
      <dgm:prSet/>
      <dgm:spPr/>
      <dgm:t>
        <a:bodyPr/>
        <a:lstStyle/>
        <a:p>
          <a:endParaRPr lang="en-US"/>
        </a:p>
      </dgm:t>
    </dgm:pt>
    <dgm:pt modelId="{572C1D22-3BD1-4A89-9676-7ECC1FFE279A}">
      <dgm:prSet/>
      <dgm:spPr/>
      <dgm:t>
        <a:bodyPr/>
        <a:lstStyle/>
        <a:p>
          <a:r>
            <a:rPr lang="en-US" b="1"/>
            <a:t>Feature Extraction and Selection</a:t>
          </a:r>
          <a:endParaRPr lang="en-US"/>
        </a:p>
      </dgm:t>
    </dgm:pt>
    <dgm:pt modelId="{8152649B-CD19-428B-9209-FCA2998D4396}" type="parTrans" cxnId="{4F8B0166-D1E3-454B-AE5A-F7F3F2635BE2}">
      <dgm:prSet/>
      <dgm:spPr/>
      <dgm:t>
        <a:bodyPr/>
        <a:lstStyle/>
        <a:p>
          <a:endParaRPr lang="en-US"/>
        </a:p>
      </dgm:t>
    </dgm:pt>
    <dgm:pt modelId="{66B4C528-16EF-4988-9622-2CA5B7282D3C}" type="sibTrans" cxnId="{4F8B0166-D1E3-454B-AE5A-F7F3F2635BE2}">
      <dgm:prSet/>
      <dgm:spPr/>
      <dgm:t>
        <a:bodyPr/>
        <a:lstStyle/>
        <a:p>
          <a:endParaRPr lang="en-US"/>
        </a:p>
      </dgm:t>
    </dgm:pt>
    <dgm:pt modelId="{E9444378-6AEE-4012-B288-9971F1294672}">
      <dgm:prSet/>
      <dgm:spPr/>
      <dgm:t>
        <a:bodyPr/>
        <a:lstStyle/>
        <a:p>
          <a:r>
            <a:rPr lang="en-US" b="1"/>
            <a:t>Model Training and Evaluating</a:t>
          </a:r>
          <a:endParaRPr lang="en-US"/>
        </a:p>
      </dgm:t>
    </dgm:pt>
    <dgm:pt modelId="{EC37B30D-2770-41D6-AD37-9E3019D50C6D}" type="parTrans" cxnId="{59CEC01D-FCF3-4D6A-BF9E-B29B0129B146}">
      <dgm:prSet/>
      <dgm:spPr/>
      <dgm:t>
        <a:bodyPr/>
        <a:lstStyle/>
        <a:p>
          <a:endParaRPr lang="en-US"/>
        </a:p>
      </dgm:t>
    </dgm:pt>
    <dgm:pt modelId="{FF9283A7-EC37-4D68-96CD-8E4508BE59F1}" type="sibTrans" cxnId="{59CEC01D-FCF3-4D6A-BF9E-B29B0129B146}">
      <dgm:prSet/>
      <dgm:spPr/>
      <dgm:t>
        <a:bodyPr/>
        <a:lstStyle/>
        <a:p>
          <a:endParaRPr lang="en-US"/>
        </a:p>
      </dgm:t>
    </dgm:pt>
    <dgm:pt modelId="{D3D805D1-F87E-45FF-8FB6-CA2E0F0095EB}">
      <dgm:prSet/>
      <dgm:spPr/>
      <dgm:t>
        <a:bodyPr/>
        <a:lstStyle/>
        <a:p>
          <a:r>
            <a:rPr lang="en-US" b="1"/>
            <a:t>Results</a:t>
          </a:r>
          <a:endParaRPr lang="en-US"/>
        </a:p>
      </dgm:t>
    </dgm:pt>
    <dgm:pt modelId="{630EFE37-D2EB-4D13-8288-11E7569B4CDA}" type="parTrans" cxnId="{EC2E3A69-1EBA-4534-B995-730D5291E26F}">
      <dgm:prSet/>
      <dgm:spPr/>
      <dgm:t>
        <a:bodyPr/>
        <a:lstStyle/>
        <a:p>
          <a:endParaRPr lang="en-US"/>
        </a:p>
      </dgm:t>
    </dgm:pt>
    <dgm:pt modelId="{D470B69E-2E6C-4A37-8DD4-4C1A8858689C}" type="sibTrans" cxnId="{EC2E3A69-1EBA-4534-B995-730D5291E26F}">
      <dgm:prSet/>
      <dgm:spPr/>
      <dgm:t>
        <a:bodyPr/>
        <a:lstStyle/>
        <a:p>
          <a:endParaRPr lang="en-US"/>
        </a:p>
      </dgm:t>
    </dgm:pt>
    <dgm:pt modelId="{0253AE3F-67E8-4AEE-AC71-39A2918FA457}">
      <dgm:prSet/>
      <dgm:spPr/>
      <dgm:t>
        <a:bodyPr/>
        <a:lstStyle/>
        <a:p>
          <a:r>
            <a:rPr lang="en-US" b="1" dirty="0"/>
            <a:t>Conclusion</a:t>
          </a:r>
          <a:endParaRPr lang="en-US" dirty="0"/>
        </a:p>
      </dgm:t>
    </dgm:pt>
    <dgm:pt modelId="{72104EDA-B67A-4401-BE0D-17BBC0E4A8CB}" type="parTrans" cxnId="{3D0B670E-B8AB-4CC8-8DEC-121F6A8C13DD}">
      <dgm:prSet/>
      <dgm:spPr/>
      <dgm:t>
        <a:bodyPr/>
        <a:lstStyle/>
        <a:p>
          <a:endParaRPr lang="en-US"/>
        </a:p>
      </dgm:t>
    </dgm:pt>
    <dgm:pt modelId="{9C5E1FB5-F265-4592-993D-79BB2F49ED9A}" type="sibTrans" cxnId="{3D0B670E-B8AB-4CC8-8DEC-121F6A8C13DD}">
      <dgm:prSet/>
      <dgm:spPr/>
      <dgm:t>
        <a:bodyPr/>
        <a:lstStyle/>
        <a:p>
          <a:endParaRPr lang="en-US"/>
        </a:p>
      </dgm:t>
    </dgm:pt>
    <dgm:pt modelId="{734BFF27-52DF-EE4C-8E00-FA8886B642D0}">
      <dgm:prSet/>
      <dgm:spPr/>
      <dgm:t>
        <a:bodyPr/>
        <a:lstStyle/>
        <a:p>
          <a:r>
            <a:rPr lang="en-US" b="1" kern="1200">
              <a:latin typeface="Calibri" panose="020F0502020204030204"/>
              <a:ea typeface="+mn-ea"/>
              <a:cs typeface="+mn-cs"/>
            </a:rPr>
            <a:t>Introduction</a:t>
          </a:r>
        </a:p>
      </dgm:t>
    </dgm:pt>
    <dgm:pt modelId="{5DA4993D-7AF0-5B42-8FF2-54D855FF1C17}" type="parTrans" cxnId="{1E8A6C4E-8A33-A04C-96B3-6940BA8D79C6}">
      <dgm:prSet/>
      <dgm:spPr/>
      <dgm:t>
        <a:bodyPr/>
        <a:lstStyle/>
        <a:p>
          <a:endParaRPr lang="en-US"/>
        </a:p>
      </dgm:t>
    </dgm:pt>
    <dgm:pt modelId="{78CFCD7B-B165-A64F-9588-412F335CD241}" type="sibTrans" cxnId="{1E8A6C4E-8A33-A04C-96B3-6940BA8D79C6}">
      <dgm:prSet/>
      <dgm:spPr/>
      <dgm:t>
        <a:bodyPr/>
        <a:lstStyle/>
        <a:p>
          <a:endParaRPr lang="en-US"/>
        </a:p>
      </dgm:t>
    </dgm:pt>
    <dgm:pt modelId="{81484CDB-27E8-6041-B0CC-568401DE38E6}">
      <dgm:prSet/>
      <dgm:spPr/>
      <dgm:t>
        <a:bodyPr/>
        <a:lstStyle/>
        <a:p>
          <a:r>
            <a:rPr lang="en-US" b="1" kern="1200">
              <a:latin typeface="Calibri" panose="020F0502020204030204"/>
              <a:ea typeface="+mn-ea"/>
              <a:cs typeface="+mn-cs"/>
            </a:rPr>
            <a:t>Purpose</a:t>
          </a:r>
        </a:p>
      </dgm:t>
    </dgm:pt>
    <dgm:pt modelId="{2454A4DE-E2BB-0941-A0E0-D393EDAE89BE}" type="parTrans" cxnId="{D9F6FFEA-E86C-9C49-997B-6CC8B34022B3}">
      <dgm:prSet/>
      <dgm:spPr/>
      <dgm:t>
        <a:bodyPr/>
        <a:lstStyle/>
        <a:p>
          <a:endParaRPr lang="en-US"/>
        </a:p>
      </dgm:t>
    </dgm:pt>
    <dgm:pt modelId="{21CD0282-69C5-F341-945F-711E24FE270C}" type="sibTrans" cxnId="{D9F6FFEA-E86C-9C49-997B-6CC8B34022B3}">
      <dgm:prSet/>
      <dgm:spPr/>
      <dgm:t>
        <a:bodyPr/>
        <a:lstStyle/>
        <a:p>
          <a:endParaRPr lang="en-US"/>
        </a:p>
      </dgm:t>
    </dgm:pt>
    <dgm:pt modelId="{ADBFAF30-1D55-564F-9CBD-7C9D8A9CB718}" type="pres">
      <dgm:prSet presAssocID="{F196FEA7-F58E-478D-97D4-91F04131E145}" presName="vert0" presStyleCnt="0">
        <dgm:presLayoutVars>
          <dgm:dir/>
          <dgm:animOne val="branch"/>
          <dgm:animLvl val="lvl"/>
        </dgm:presLayoutVars>
      </dgm:prSet>
      <dgm:spPr/>
    </dgm:pt>
    <dgm:pt modelId="{06BD61F2-8A00-8E4B-9A69-573A5AE92062}" type="pres">
      <dgm:prSet presAssocID="{734BFF27-52DF-EE4C-8E00-FA8886B642D0}" presName="thickLine" presStyleLbl="alignNode1" presStyleIdx="0" presStyleCnt="11"/>
      <dgm:spPr/>
    </dgm:pt>
    <dgm:pt modelId="{6C6D869B-6AC2-154E-9089-ED24DC777ADB}" type="pres">
      <dgm:prSet presAssocID="{734BFF27-52DF-EE4C-8E00-FA8886B642D0}" presName="horz1" presStyleCnt="0"/>
      <dgm:spPr/>
    </dgm:pt>
    <dgm:pt modelId="{94862265-A577-144D-B914-12C756522D29}" type="pres">
      <dgm:prSet presAssocID="{734BFF27-52DF-EE4C-8E00-FA8886B642D0}" presName="tx1" presStyleLbl="revTx" presStyleIdx="0" presStyleCnt="11"/>
      <dgm:spPr/>
    </dgm:pt>
    <dgm:pt modelId="{48B01E81-6DE1-464D-B1F5-E2C8BF5CE218}" type="pres">
      <dgm:prSet presAssocID="{734BFF27-52DF-EE4C-8E00-FA8886B642D0}" presName="vert1" presStyleCnt="0"/>
      <dgm:spPr/>
    </dgm:pt>
    <dgm:pt modelId="{B375E14E-59F5-6B44-B37A-266ABFF6A86B}" type="pres">
      <dgm:prSet presAssocID="{81484CDB-27E8-6041-B0CC-568401DE38E6}" presName="thickLine" presStyleLbl="alignNode1" presStyleIdx="1" presStyleCnt="11"/>
      <dgm:spPr/>
    </dgm:pt>
    <dgm:pt modelId="{2E76501E-E9F9-4240-A03E-349EB571D0C7}" type="pres">
      <dgm:prSet presAssocID="{81484CDB-27E8-6041-B0CC-568401DE38E6}" presName="horz1" presStyleCnt="0"/>
      <dgm:spPr/>
    </dgm:pt>
    <dgm:pt modelId="{B1AC3CC1-DD7C-B645-BBF8-1460CBE28C79}" type="pres">
      <dgm:prSet presAssocID="{81484CDB-27E8-6041-B0CC-568401DE38E6}" presName="tx1" presStyleLbl="revTx" presStyleIdx="1" presStyleCnt="11"/>
      <dgm:spPr/>
    </dgm:pt>
    <dgm:pt modelId="{9F5CFB3D-2C24-244E-8A05-BD06CCC77DFB}" type="pres">
      <dgm:prSet presAssocID="{81484CDB-27E8-6041-B0CC-568401DE38E6}" presName="vert1" presStyleCnt="0"/>
      <dgm:spPr/>
    </dgm:pt>
    <dgm:pt modelId="{1A62AE0A-6CDD-F74B-9BFF-E98D60EBAFB7}" type="pres">
      <dgm:prSet presAssocID="{7E355E40-4AFA-45D0-8199-8EA33B759A3B}" presName="thickLine" presStyleLbl="alignNode1" presStyleIdx="2" presStyleCnt="11"/>
      <dgm:spPr/>
    </dgm:pt>
    <dgm:pt modelId="{38C8D5EA-DAFF-F14A-A47C-929DC26975D0}" type="pres">
      <dgm:prSet presAssocID="{7E355E40-4AFA-45D0-8199-8EA33B759A3B}" presName="horz1" presStyleCnt="0"/>
      <dgm:spPr/>
    </dgm:pt>
    <dgm:pt modelId="{6C19619C-17D1-7E48-BCCD-49534A96D75E}" type="pres">
      <dgm:prSet presAssocID="{7E355E40-4AFA-45D0-8199-8EA33B759A3B}" presName="tx1" presStyleLbl="revTx" presStyleIdx="2" presStyleCnt="11"/>
      <dgm:spPr/>
    </dgm:pt>
    <dgm:pt modelId="{7466E9B0-5204-BC40-B2CC-FA1CF8CF5BF4}" type="pres">
      <dgm:prSet presAssocID="{7E355E40-4AFA-45D0-8199-8EA33B759A3B}" presName="vert1" presStyleCnt="0"/>
      <dgm:spPr/>
    </dgm:pt>
    <dgm:pt modelId="{D5EC32F6-5271-AA48-94E1-9CE8D5443E55}" type="pres">
      <dgm:prSet presAssocID="{89BB4C53-2BD0-4C0A-97F8-D44E48FA7795}" presName="thickLine" presStyleLbl="alignNode1" presStyleIdx="3" presStyleCnt="11"/>
      <dgm:spPr/>
    </dgm:pt>
    <dgm:pt modelId="{BA9FA395-AC4A-1D40-B791-71CF4E8263B4}" type="pres">
      <dgm:prSet presAssocID="{89BB4C53-2BD0-4C0A-97F8-D44E48FA7795}" presName="horz1" presStyleCnt="0"/>
      <dgm:spPr/>
    </dgm:pt>
    <dgm:pt modelId="{A3E82812-8C27-C148-A16A-2B6383AE6CEA}" type="pres">
      <dgm:prSet presAssocID="{89BB4C53-2BD0-4C0A-97F8-D44E48FA7795}" presName="tx1" presStyleLbl="revTx" presStyleIdx="3" presStyleCnt="11"/>
      <dgm:spPr/>
    </dgm:pt>
    <dgm:pt modelId="{F6ECE15D-5629-1B45-9440-7436A342D220}" type="pres">
      <dgm:prSet presAssocID="{89BB4C53-2BD0-4C0A-97F8-D44E48FA7795}" presName="vert1" presStyleCnt="0"/>
      <dgm:spPr/>
    </dgm:pt>
    <dgm:pt modelId="{55DC6412-EE35-3549-8072-E2DBDFF008E6}" type="pres">
      <dgm:prSet presAssocID="{DF37A751-D19C-4ABF-A214-651DAC885E61}" presName="thickLine" presStyleLbl="alignNode1" presStyleIdx="4" presStyleCnt="11"/>
      <dgm:spPr/>
    </dgm:pt>
    <dgm:pt modelId="{86AE23E7-0BAB-1844-BC2F-E4BF139A3790}" type="pres">
      <dgm:prSet presAssocID="{DF37A751-D19C-4ABF-A214-651DAC885E61}" presName="horz1" presStyleCnt="0"/>
      <dgm:spPr/>
    </dgm:pt>
    <dgm:pt modelId="{FE9D9E5A-0264-7B4F-B2B1-2A221E067C7F}" type="pres">
      <dgm:prSet presAssocID="{DF37A751-D19C-4ABF-A214-651DAC885E61}" presName="tx1" presStyleLbl="revTx" presStyleIdx="4" presStyleCnt="11"/>
      <dgm:spPr/>
    </dgm:pt>
    <dgm:pt modelId="{7B1A0DA8-6273-AA47-AC2A-83917540A062}" type="pres">
      <dgm:prSet presAssocID="{DF37A751-D19C-4ABF-A214-651DAC885E61}" presName="vert1" presStyleCnt="0"/>
      <dgm:spPr/>
    </dgm:pt>
    <dgm:pt modelId="{C87FB362-B1B1-884D-B952-8B280E823F5C}" type="pres">
      <dgm:prSet presAssocID="{05CF0783-5CAE-485A-B579-6C32EEC7C9FF}" presName="thickLine" presStyleLbl="alignNode1" presStyleIdx="5" presStyleCnt="11"/>
      <dgm:spPr/>
    </dgm:pt>
    <dgm:pt modelId="{ABBF9C6E-905D-4C4A-AEC8-E85774844726}" type="pres">
      <dgm:prSet presAssocID="{05CF0783-5CAE-485A-B579-6C32EEC7C9FF}" presName="horz1" presStyleCnt="0"/>
      <dgm:spPr/>
    </dgm:pt>
    <dgm:pt modelId="{0B8152D0-1012-2145-8689-4B61410B7790}" type="pres">
      <dgm:prSet presAssocID="{05CF0783-5CAE-485A-B579-6C32EEC7C9FF}" presName="tx1" presStyleLbl="revTx" presStyleIdx="5" presStyleCnt="11"/>
      <dgm:spPr/>
    </dgm:pt>
    <dgm:pt modelId="{B37530C2-7BEE-E249-8EAA-D5CEEDC9FF16}" type="pres">
      <dgm:prSet presAssocID="{05CF0783-5CAE-485A-B579-6C32EEC7C9FF}" presName="vert1" presStyleCnt="0"/>
      <dgm:spPr/>
    </dgm:pt>
    <dgm:pt modelId="{1D546104-0F29-5945-B29A-64929F8766C9}" type="pres">
      <dgm:prSet presAssocID="{7897B03E-C828-41E8-AFB1-43163A218205}" presName="thickLine" presStyleLbl="alignNode1" presStyleIdx="6" presStyleCnt="11"/>
      <dgm:spPr/>
    </dgm:pt>
    <dgm:pt modelId="{2EFB3DD7-0563-AA43-827D-15B6392E34F6}" type="pres">
      <dgm:prSet presAssocID="{7897B03E-C828-41E8-AFB1-43163A218205}" presName="horz1" presStyleCnt="0"/>
      <dgm:spPr/>
    </dgm:pt>
    <dgm:pt modelId="{881E9803-DEE3-C243-926D-0C5A0DAFFC6C}" type="pres">
      <dgm:prSet presAssocID="{7897B03E-C828-41E8-AFB1-43163A218205}" presName="tx1" presStyleLbl="revTx" presStyleIdx="6" presStyleCnt="11"/>
      <dgm:spPr/>
    </dgm:pt>
    <dgm:pt modelId="{12ADBBC9-FC2C-DA41-8537-56356D94D905}" type="pres">
      <dgm:prSet presAssocID="{7897B03E-C828-41E8-AFB1-43163A218205}" presName="vert1" presStyleCnt="0"/>
      <dgm:spPr/>
    </dgm:pt>
    <dgm:pt modelId="{2E04EAF9-EC0C-5B48-B0A7-4B8CAE1459D0}" type="pres">
      <dgm:prSet presAssocID="{572C1D22-3BD1-4A89-9676-7ECC1FFE279A}" presName="thickLine" presStyleLbl="alignNode1" presStyleIdx="7" presStyleCnt="11"/>
      <dgm:spPr/>
    </dgm:pt>
    <dgm:pt modelId="{D117B70C-6566-534F-97F5-B07FBD5CB4F9}" type="pres">
      <dgm:prSet presAssocID="{572C1D22-3BD1-4A89-9676-7ECC1FFE279A}" presName="horz1" presStyleCnt="0"/>
      <dgm:spPr/>
    </dgm:pt>
    <dgm:pt modelId="{176F939D-C2E7-154E-B2C8-3A96BA1EC9D8}" type="pres">
      <dgm:prSet presAssocID="{572C1D22-3BD1-4A89-9676-7ECC1FFE279A}" presName="tx1" presStyleLbl="revTx" presStyleIdx="7" presStyleCnt="11"/>
      <dgm:spPr/>
    </dgm:pt>
    <dgm:pt modelId="{D69CD69E-C322-C14F-A694-4D373C3829F0}" type="pres">
      <dgm:prSet presAssocID="{572C1D22-3BD1-4A89-9676-7ECC1FFE279A}" presName="vert1" presStyleCnt="0"/>
      <dgm:spPr/>
    </dgm:pt>
    <dgm:pt modelId="{E143914E-A0DB-AA40-8C7C-65A71C96303C}" type="pres">
      <dgm:prSet presAssocID="{E9444378-6AEE-4012-B288-9971F1294672}" presName="thickLine" presStyleLbl="alignNode1" presStyleIdx="8" presStyleCnt="11"/>
      <dgm:spPr/>
    </dgm:pt>
    <dgm:pt modelId="{3BFFE35D-519C-6C47-AE29-CC48C084FED4}" type="pres">
      <dgm:prSet presAssocID="{E9444378-6AEE-4012-B288-9971F1294672}" presName="horz1" presStyleCnt="0"/>
      <dgm:spPr/>
    </dgm:pt>
    <dgm:pt modelId="{EFAE0286-51BB-B34A-B8AB-924BA88F1B6E}" type="pres">
      <dgm:prSet presAssocID="{E9444378-6AEE-4012-B288-9971F1294672}" presName="tx1" presStyleLbl="revTx" presStyleIdx="8" presStyleCnt="11"/>
      <dgm:spPr/>
    </dgm:pt>
    <dgm:pt modelId="{241C4304-501F-EC40-9316-2F33A20A28FB}" type="pres">
      <dgm:prSet presAssocID="{E9444378-6AEE-4012-B288-9971F1294672}" presName="vert1" presStyleCnt="0"/>
      <dgm:spPr/>
    </dgm:pt>
    <dgm:pt modelId="{F6ABC1E8-0F64-C14A-A2E5-70EEDAAE0CCC}" type="pres">
      <dgm:prSet presAssocID="{D3D805D1-F87E-45FF-8FB6-CA2E0F0095EB}" presName="thickLine" presStyleLbl="alignNode1" presStyleIdx="9" presStyleCnt="11"/>
      <dgm:spPr/>
    </dgm:pt>
    <dgm:pt modelId="{C9CECFF1-E432-3A49-968C-D6DEBF616C6B}" type="pres">
      <dgm:prSet presAssocID="{D3D805D1-F87E-45FF-8FB6-CA2E0F0095EB}" presName="horz1" presStyleCnt="0"/>
      <dgm:spPr/>
    </dgm:pt>
    <dgm:pt modelId="{237C9F5E-5439-804A-A81B-22C6289691DC}" type="pres">
      <dgm:prSet presAssocID="{D3D805D1-F87E-45FF-8FB6-CA2E0F0095EB}" presName="tx1" presStyleLbl="revTx" presStyleIdx="9" presStyleCnt="11"/>
      <dgm:spPr/>
    </dgm:pt>
    <dgm:pt modelId="{8E9EC746-2C22-B147-B2AF-5CE1A58659AF}" type="pres">
      <dgm:prSet presAssocID="{D3D805D1-F87E-45FF-8FB6-CA2E0F0095EB}" presName="vert1" presStyleCnt="0"/>
      <dgm:spPr/>
    </dgm:pt>
    <dgm:pt modelId="{45100F3A-14F9-C741-B767-FE599DB38695}" type="pres">
      <dgm:prSet presAssocID="{0253AE3F-67E8-4AEE-AC71-39A2918FA457}" presName="thickLine" presStyleLbl="alignNode1" presStyleIdx="10" presStyleCnt="11"/>
      <dgm:spPr/>
    </dgm:pt>
    <dgm:pt modelId="{6BDDB4B2-924E-8643-8314-3A40C4BF5F00}" type="pres">
      <dgm:prSet presAssocID="{0253AE3F-67E8-4AEE-AC71-39A2918FA457}" presName="horz1" presStyleCnt="0"/>
      <dgm:spPr/>
    </dgm:pt>
    <dgm:pt modelId="{A1671818-217F-FD4F-9A4E-DC01760B079D}" type="pres">
      <dgm:prSet presAssocID="{0253AE3F-67E8-4AEE-AC71-39A2918FA457}" presName="tx1" presStyleLbl="revTx" presStyleIdx="10" presStyleCnt="11"/>
      <dgm:spPr/>
    </dgm:pt>
    <dgm:pt modelId="{BAB7BB85-851E-754A-B550-019D5B2AD46A}" type="pres">
      <dgm:prSet presAssocID="{0253AE3F-67E8-4AEE-AC71-39A2918FA457}" presName="vert1" presStyleCnt="0"/>
      <dgm:spPr/>
    </dgm:pt>
  </dgm:ptLst>
  <dgm:cxnLst>
    <dgm:cxn modelId="{9F515806-47E2-1348-B287-C4631359EA0A}" type="presOf" srcId="{0253AE3F-67E8-4AEE-AC71-39A2918FA457}" destId="{A1671818-217F-FD4F-9A4E-DC01760B079D}" srcOrd="0" destOrd="0" presId="urn:microsoft.com/office/officeart/2008/layout/LinedList"/>
    <dgm:cxn modelId="{CFBF4009-C42B-EE4B-AB60-10FEFF77009D}" type="presOf" srcId="{7897B03E-C828-41E8-AFB1-43163A218205}" destId="{881E9803-DEE3-C243-926D-0C5A0DAFFC6C}" srcOrd="0" destOrd="0" presId="urn:microsoft.com/office/officeart/2008/layout/LinedList"/>
    <dgm:cxn modelId="{BE285F09-3740-324D-B166-CB004FF576A4}" type="presOf" srcId="{DF37A751-D19C-4ABF-A214-651DAC885E61}" destId="{FE9D9E5A-0264-7B4F-B2B1-2A221E067C7F}" srcOrd="0" destOrd="0" presId="urn:microsoft.com/office/officeart/2008/layout/LinedList"/>
    <dgm:cxn modelId="{3D0B670E-B8AB-4CC8-8DEC-121F6A8C13DD}" srcId="{F196FEA7-F58E-478D-97D4-91F04131E145}" destId="{0253AE3F-67E8-4AEE-AC71-39A2918FA457}" srcOrd="10" destOrd="0" parTransId="{72104EDA-B67A-4401-BE0D-17BBC0E4A8CB}" sibTransId="{9C5E1FB5-F265-4592-993D-79BB2F49ED9A}"/>
    <dgm:cxn modelId="{7249820E-D0B6-9048-9457-2EF8BCA2C98A}" type="presOf" srcId="{F196FEA7-F58E-478D-97D4-91F04131E145}" destId="{ADBFAF30-1D55-564F-9CBD-7C9D8A9CB718}" srcOrd="0" destOrd="0" presId="urn:microsoft.com/office/officeart/2008/layout/LinedList"/>
    <dgm:cxn modelId="{59CEC01D-FCF3-4D6A-BF9E-B29B0129B146}" srcId="{F196FEA7-F58E-478D-97D4-91F04131E145}" destId="{E9444378-6AEE-4012-B288-9971F1294672}" srcOrd="8" destOrd="0" parTransId="{EC37B30D-2770-41D6-AD37-9E3019D50C6D}" sibTransId="{FF9283A7-EC37-4D68-96CD-8E4508BE59F1}"/>
    <dgm:cxn modelId="{41E2A827-FE85-6E44-BD1D-B08FA46BFEBA}" type="presOf" srcId="{05CF0783-5CAE-485A-B579-6C32EEC7C9FF}" destId="{0B8152D0-1012-2145-8689-4B61410B7790}" srcOrd="0" destOrd="0" presId="urn:microsoft.com/office/officeart/2008/layout/LinedList"/>
    <dgm:cxn modelId="{1DABF73C-ADDA-3449-A27E-208AD39EB6FF}" type="presOf" srcId="{7E355E40-4AFA-45D0-8199-8EA33B759A3B}" destId="{6C19619C-17D1-7E48-BCCD-49534A96D75E}" srcOrd="0" destOrd="0" presId="urn:microsoft.com/office/officeart/2008/layout/LinedList"/>
    <dgm:cxn modelId="{1E8A6C4E-8A33-A04C-96B3-6940BA8D79C6}" srcId="{F196FEA7-F58E-478D-97D4-91F04131E145}" destId="{734BFF27-52DF-EE4C-8E00-FA8886B642D0}" srcOrd="0" destOrd="0" parTransId="{5DA4993D-7AF0-5B42-8FF2-54D855FF1C17}" sibTransId="{78CFCD7B-B165-A64F-9588-412F335CD241}"/>
    <dgm:cxn modelId="{2BE6555F-4E03-4BA4-A91B-509448E011BC}" srcId="{F196FEA7-F58E-478D-97D4-91F04131E145}" destId="{7897B03E-C828-41E8-AFB1-43163A218205}" srcOrd="6" destOrd="0" parTransId="{BB008294-5A47-4D06-A56D-9104F27647CE}" sibTransId="{D172A872-27E9-4F35-8458-4D0778E5D113}"/>
    <dgm:cxn modelId="{F5B6F961-D3A2-F247-A2F3-DC557251A08F}" type="presOf" srcId="{D3D805D1-F87E-45FF-8FB6-CA2E0F0095EB}" destId="{237C9F5E-5439-804A-A81B-22C6289691DC}" srcOrd="0" destOrd="0" presId="urn:microsoft.com/office/officeart/2008/layout/LinedList"/>
    <dgm:cxn modelId="{4F8B0166-D1E3-454B-AE5A-F7F3F2635BE2}" srcId="{F196FEA7-F58E-478D-97D4-91F04131E145}" destId="{572C1D22-3BD1-4A89-9676-7ECC1FFE279A}" srcOrd="7" destOrd="0" parTransId="{8152649B-CD19-428B-9209-FCA2998D4396}" sibTransId="{66B4C528-16EF-4988-9622-2CA5B7282D3C}"/>
    <dgm:cxn modelId="{EC2E3A69-1EBA-4534-B995-730D5291E26F}" srcId="{F196FEA7-F58E-478D-97D4-91F04131E145}" destId="{D3D805D1-F87E-45FF-8FB6-CA2E0F0095EB}" srcOrd="9" destOrd="0" parTransId="{630EFE37-D2EB-4D13-8288-11E7569B4CDA}" sibTransId="{D470B69E-2E6C-4A37-8DD4-4C1A8858689C}"/>
    <dgm:cxn modelId="{E7D0356B-139B-4BB9-B8C2-99228B7693D4}" srcId="{F196FEA7-F58E-478D-97D4-91F04131E145}" destId="{89BB4C53-2BD0-4C0A-97F8-D44E48FA7795}" srcOrd="3" destOrd="0" parTransId="{AFDE803E-BB7B-473A-8883-643C48681836}" sibTransId="{70E23059-C517-4328-B1DC-72BED98BB26B}"/>
    <dgm:cxn modelId="{9ACBDF7F-A3E7-6B48-9875-08159AA109C3}" type="presOf" srcId="{81484CDB-27E8-6041-B0CC-568401DE38E6}" destId="{B1AC3CC1-DD7C-B645-BBF8-1460CBE28C79}" srcOrd="0" destOrd="0" presId="urn:microsoft.com/office/officeart/2008/layout/LinedList"/>
    <dgm:cxn modelId="{5D7B3A94-664D-814E-874F-8856AE4D9BFF}" type="presOf" srcId="{572C1D22-3BD1-4A89-9676-7ECC1FFE279A}" destId="{176F939D-C2E7-154E-B2C8-3A96BA1EC9D8}" srcOrd="0" destOrd="0" presId="urn:microsoft.com/office/officeart/2008/layout/LinedList"/>
    <dgm:cxn modelId="{22A6949B-E537-49C9-9C77-1FF1163BE504}" srcId="{F196FEA7-F58E-478D-97D4-91F04131E145}" destId="{05CF0783-5CAE-485A-B579-6C32EEC7C9FF}" srcOrd="5" destOrd="0" parTransId="{A9AE4151-D204-4937-A887-00A4E0E48C63}" sibTransId="{C55B4AF5-020A-42F4-A937-8B5E90B4E392}"/>
    <dgm:cxn modelId="{C4C0E19B-FB60-4D54-BDA4-09F189F2C33C}" srcId="{F196FEA7-F58E-478D-97D4-91F04131E145}" destId="{DF37A751-D19C-4ABF-A214-651DAC885E61}" srcOrd="4" destOrd="0" parTransId="{99A75CC3-72C7-4343-8CFA-33739D9299CC}" sibTransId="{5334528C-A295-4BC1-865B-1BF21FE649FA}"/>
    <dgm:cxn modelId="{E9772DDC-6912-5F46-80B8-D32CB06DF0E0}" type="presOf" srcId="{E9444378-6AEE-4012-B288-9971F1294672}" destId="{EFAE0286-51BB-B34A-B8AB-924BA88F1B6E}" srcOrd="0" destOrd="0" presId="urn:microsoft.com/office/officeart/2008/layout/LinedList"/>
    <dgm:cxn modelId="{29AE01DE-1AAD-0B44-A03C-0B3860E64CAC}" type="presOf" srcId="{734BFF27-52DF-EE4C-8E00-FA8886B642D0}" destId="{94862265-A577-144D-B914-12C756522D29}" srcOrd="0" destOrd="0" presId="urn:microsoft.com/office/officeart/2008/layout/LinedList"/>
    <dgm:cxn modelId="{67809BE4-783A-4915-B436-015C25B60F6D}" srcId="{F196FEA7-F58E-478D-97D4-91F04131E145}" destId="{7E355E40-4AFA-45D0-8199-8EA33B759A3B}" srcOrd="2" destOrd="0" parTransId="{9CF58A19-6CCB-498D-BAD2-F08E1EA4E160}" sibTransId="{DA82914A-295F-43DA-911B-CB64E48C4AD1}"/>
    <dgm:cxn modelId="{D9F6FFEA-E86C-9C49-997B-6CC8B34022B3}" srcId="{F196FEA7-F58E-478D-97D4-91F04131E145}" destId="{81484CDB-27E8-6041-B0CC-568401DE38E6}" srcOrd="1" destOrd="0" parTransId="{2454A4DE-E2BB-0941-A0E0-D393EDAE89BE}" sibTransId="{21CD0282-69C5-F341-945F-711E24FE270C}"/>
    <dgm:cxn modelId="{B7D48EFF-53E1-5C42-894E-20896081505F}" type="presOf" srcId="{89BB4C53-2BD0-4C0A-97F8-D44E48FA7795}" destId="{A3E82812-8C27-C148-A16A-2B6383AE6CEA}" srcOrd="0" destOrd="0" presId="urn:microsoft.com/office/officeart/2008/layout/LinedList"/>
    <dgm:cxn modelId="{9A8EC183-C988-A845-92A6-9ADEDF06883D}" type="presParOf" srcId="{ADBFAF30-1D55-564F-9CBD-7C9D8A9CB718}" destId="{06BD61F2-8A00-8E4B-9A69-573A5AE92062}" srcOrd="0" destOrd="0" presId="urn:microsoft.com/office/officeart/2008/layout/LinedList"/>
    <dgm:cxn modelId="{2843BAD8-B7B0-7B4B-BD8C-C5A3641FC1CF}" type="presParOf" srcId="{ADBFAF30-1D55-564F-9CBD-7C9D8A9CB718}" destId="{6C6D869B-6AC2-154E-9089-ED24DC777ADB}" srcOrd="1" destOrd="0" presId="urn:microsoft.com/office/officeart/2008/layout/LinedList"/>
    <dgm:cxn modelId="{D29574CE-AD8B-6348-A7C7-18DB42BFD657}" type="presParOf" srcId="{6C6D869B-6AC2-154E-9089-ED24DC777ADB}" destId="{94862265-A577-144D-B914-12C756522D29}" srcOrd="0" destOrd="0" presId="urn:microsoft.com/office/officeart/2008/layout/LinedList"/>
    <dgm:cxn modelId="{D91FC776-88D0-EF4C-885A-E78D73D7A1E7}" type="presParOf" srcId="{6C6D869B-6AC2-154E-9089-ED24DC777ADB}" destId="{48B01E81-6DE1-464D-B1F5-E2C8BF5CE218}" srcOrd="1" destOrd="0" presId="urn:microsoft.com/office/officeart/2008/layout/LinedList"/>
    <dgm:cxn modelId="{F54F4B39-B594-504F-9D39-3760BF311353}" type="presParOf" srcId="{ADBFAF30-1D55-564F-9CBD-7C9D8A9CB718}" destId="{B375E14E-59F5-6B44-B37A-266ABFF6A86B}" srcOrd="2" destOrd="0" presId="urn:microsoft.com/office/officeart/2008/layout/LinedList"/>
    <dgm:cxn modelId="{C0A6CA85-5630-3D41-9602-08540B850FF5}" type="presParOf" srcId="{ADBFAF30-1D55-564F-9CBD-7C9D8A9CB718}" destId="{2E76501E-E9F9-4240-A03E-349EB571D0C7}" srcOrd="3" destOrd="0" presId="urn:microsoft.com/office/officeart/2008/layout/LinedList"/>
    <dgm:cxn modelId="{53B78FC9-B005-0542-A698-48C5613D6FDD}" type="presParOf" srcId="{2E76501E-E9F9-4240-A03E-349EB571D0C7}" destId="{B1AC3CC1-DD7C-B645-BBF8-1460CBE28C79}" srcOrd="0" destOrd="0" presId="urn:microsoft.com/office/officeart/2008/layout/LinedList"/>
    <dgm:cxn modelId="{0A892203-0C49-0C4F-BD59-71CDD0B2A6B1}" type="presParOf" srcId="{2E76501E-E9F9-4240-A03E-349EB571D0C7}" destId="{9F5CFB3D-2C24-244E-8A05-BD06CCC77DFB}" srcOrd="1" destOrd="0" presId="urn:microsoft.com/office/officeart/2008/layout/LinedList"/>
    <dgm:cxn modelId="{A3B2D574-0990-954B-A633-9D88089683F9}" type="presParOf" srcId="{ADBFAF30-1D55-564F-9CBD-7C9D8A9CB718}" destId="{1A62AE0A-6CDD-F74B-9BFF-E98D60EBAFB7}" srcOrd="4" destOrd="0" presId="urn:microsoft.com/office/officeart/2008/layout/LinedList"/>
    <dgm:cxn modelId="{A12FC9CA-0E98-6345-BBE1-CF89B52E28F9}" type="presParOf" srcId="{ADBFAF30-1D55-564F-9CBD-7C9D8A9CB718}" destId="{38C8D5EA-DAFF-F14A-A47C-929DC26975D0}" srcOrd="5" destOrd="0" presId="urn:microsoft.com/office/officeart/2008/layout/LinedList"/>
    <dgm:cxn modelId="{A9F9D412-7ACC-BC4E-B107-DCF5E31A2D16}" type="presParOf" srcId="{38C8D5EA-DAFF-F14A-A47C-929DC26975D0}" destId="{6C19619C-17D1-7E48-BCCD-49534A96D75E}" srcOrd="0" destOrd="0" presId="urn:microsoft.com/office/officeart/2008/layout/LinedList"/>
    <dgm:cxn modelId="{CD9B8CD6-55B9-6E48-87EB-C4A9BE200901}" type="presParOf" srcId="{38C8D5EA-DAFF-F14A-A47C-929DC26975D0}" destId="{7466E9B0-5204-BC40-B2CC-FA1CF8CF5BF4}" srcOrd="1" destOrd="0" presId="urn:microsoft.com/office/officeart/2008/layout/LinedList"/>
    <dgm:cxn modelId="{D94B89A4-2487-744B-A5B6-DF96F3440F5B}" type="presParOf" srcId="{ADBFAF30-1D55-564F-9CBD-7C9D8A9CB718}" destId="{D5EC32F6-5271-AA48-94E1-9CE8D5443E55}" srcOrd="6" destOrd="0" presId="urn:microsoft.com/office/officeart/2008/layout/LinedList"/>
    <dgm:cxn modelId="{4800C4FD-33C7-2242-8B7A-ADC6C1D9667B}" type="presParOf" srcId="{ADBFAF30-1D55-564F-9CBD-7C9D8A9CB718}" destId="{BA9FA395-AC4A-1D40-B791-71CF4E8263B4}" srcOrd="7" destOrd="0" presId="urn:microsoft.com/office/officeart/2008/layout/LinedList"/>
    <dgm:cxn modelId="{FB0E5C22-C4B5-AD42-86EC-74913CC77BF1}" type="presParOf" srcId="{BA9FA395-AC4A-1D40-B791-71CF4E8263B4}" destId="{A3E82812-8C27-C148-A16A-2B6383AE6CEA}" srcOrd="0" destOrd="0" presId="urn:microsoft.com/office/officeart/2008/layout/LinedList"/>
    <dgm:cxn modelId="{06815D35-C7E7-6D4A-A51B-3C50175D0242}" type="presParOf" srcId="{BA9FA395-AC4A-1D40-B791-71CF4E8263B4}" destId="{F6ECE15D-5629-1B45-9440-7436A342D220}" srcOrd="1" destOrd="0" presId="urn:microsoft.com/office/officeart/2008/layout/LinedList"/>
    <dgm:cxn modelId="{A78FC8CB-A6D5-8B4F-9240-1EA1E20AA9C3}" type="presParOf" srcId="{ADBFAF30-1D55-564F-9CBD-7C9D8A9CB718}" destId="{55DC6412-EE35-3549-8072-E2DBDFF008E6}" srcOrd="8" destOrd="0" presId="urn:microsoft.com/office/officeart/2008/layout/LinedList"/>
    <dgm:cxn modelId="{F9A44AE6-BED6-F142-8D66-06B3912F26F0}" type="presParOf" srcId="{ADBFAF30-1D55-564F-9CBD-7C9D8A9CB718}" destId="{86AE23E7-0BAB-1844-BC2F-E4BF139A3790}" srcOrd="9" destOrd="0" presId="urn:microsoft.com/office/officeart/2008/layout/LinedList"/>
    <dgm:cxn modelId="{D1CAC256-8433-B64B-80B4-5C188ADE18CD}" type="presParOf" srcId="{86AE23E7-0BAB-1844-BC2F-E4BF139A3790}" destId="{FE9D9E5A-0264-7B4F-B2B1-2A221E067C7F}" srcOrd="0" destOrd="0" presId="urn:microsoft.com/office/officeart/2008/layout/LinedList"/>
    <dgm:cxn modelId="{FCF61DB1-53F6-374D-B3A2-97E263223B52}" type="presParOf" srcId="{86AE23E7-0BAB-1844-BC2F-E4BF139A3790}" destId="{7B1A0DA8-6273-AA47-AC2A-83917540A062}" srcOrd="1" destOrd="0" presId="urn:microsoft.com/office/officeart/2008/layout/LinedList"/>
    <dgm:cxn modelId="{668D50DB-50FF-0445-815D-37E24D1E8C70}" type="presParOf" srcId="{ADBFAF30-1D55-564F-9CBD-7C9D8A9CB718}" destId="{C87FB362-B1B1-884D-B952-8B280E823F5C}" srcOrd="10" destOrd="0" presId="urn:microsoft.com/office/officeart/2008/layout/LinedList"/>
    <dgm:cxn modelId="{FD705E5F-3D96-1843-9A1A-76DDE6832760}" type="presParOf" srcId="{ADBFAF30-1D55-564F-9CBD-7C9D8A9CB718}" destId="{ABBF9C6E-905D-4C4A-AEC8-E85774844726}" srcOrd="11" destOrd="0" presId="urn:microsoft.com/office/officeart/2008/layout/LinedList"/>
    <dgm:cxn modelId="{AAD6CA4C-8E1C-704F-8318-D39544C60935}" type="presParOf" srcId="{ABBF9C6E-905D-4C4A-AEC8-E85774844726}" destId="{0B8152D0-1012-2145-8689-4B61410B7790}" srcOrd="0" destOrd="0" presId="urn:microsoft.com/office/officeart/2008/layout/LinedList"/>
    <dgm:cxn modelId="{7A1E3997-FC02-3B41-A7EB-D8879297CD0A}" type="presParOf" srcId="{ABBF9C6E-905D-4C4A-AEC8-E85774844726}" destId="{B37530C2-7BEE-E249-8EAA-D5CEEDC9FF16}" srcOrd="1" destOrd="0" presId="urn:microsoft.com/office/officeart/2008/layout/LinedList"/>
    <dgm:cxn modelId="{95881947-9221-3C45-8510-925E790A6D0C}" type="presParOf" srcId="{ADBFAF30-1D55-564F-9CBD-7C9D8A9CB718}" destId="{1D546104-0F29-5945-B29A-64929F8766C9}" srcOrd="12" destOrd="0" presId="urn:microsoft.com/office/officeart/2008/layout/LinedList"/>
    <dgm:cxn modelId="{929D161A-3E6A-1B48-9F36-82335988D6C4}" type="presParOf" srcId="{ADBFAF30-1D55-564F-9CBD-7C9D8A9CB718}" destId="{2EFB3DD7-0563-AA43-827D-15B6392E34F6}" srcOrd="13" destOrd="0" presId="urn:microsoft.com/office/officeart/2008/layout/LinedList"/>
    <dgm:cxn modelId="{16292212-CB46-6A4E-AEBB-42ED5433C005}" type="presParOf" srcId="{2EFB3DD7-0563-AA43-827D-15B6392E34F6}" destId="{881E9803-DEE3-C243-926D-0C5A0DAFFC6C}" srcOrd="0" destOrd="0" presId="urn:microsoft.com/office/officeart/2008/layout/LinedList"/>
    <dgm:cxn modelId="{117AEC01-9D3C-2B4E-AF9F-6C2A27D7D75A}" type="presParOf" srcId="{2EFB3DD7-0563-AA43-827D-15B6392E34F6}" destId="{12ADBBC9-FC2C-DA41-8537-56356D94D905}" srcOrd="1" destOrd="0" presId="urn:microsoft.com/office/officeart/2008/layout/LinedList"/>
    <dgm:cxn modelId="{51269C98-7751-F540-A824-853309C16B3D}" type="presParOf" srcId="{ADBFAF30-1D55-564F-9CBD-7C9D8A9CB718}" destId="{2E04EAF9-EC0C-5B48-B0A7-4B8CAE1459D0}" srcOrd="14" destOrd="0" presId="urn:microsoft.com/office/officeart/2008/layout/LinedList"/>
    <dgm:cxn modelId="{9FBE1E02-8FC6-C244-813F-AB02A81154A9}" type="presParOf" srcId="{ADBFAF30-1D55-564F-9CBD-7C9D8A9CB718}" destId="{D117B70C-6566-534F-97F5-B07FBD5CB4F9}" srcOrd="15" destOrd="0" presId="urn:microsoft.com/office/officeart/2008/layout/LinedList"/>
    <dgm:cxn modelId="{B091CCD9-C127-0048-AF79-323709B84EEB}" type="presParOf" srcId="{D117B70C-6566-534F-97F5-B07FBD5CB4F9}" destId="{176F939D-C2E7-154E-B2C8-3A96BA1EC9D8}" srcOrd="0" destOrd="0" presId="urn:microsoft.com/office/officeart/2008/layout/LinedList"/>
    <dgm:cxn modelId="{9FA32D88-6F66-1842-95DF-D2B397CD27E6}" type="presParOf" srcId="{D117B70C-6566-534F-97F5-B07FBD5CB4F9}" destId="{D69CD69E-C322-C14F-A694-4D373C3829F0}" srcOrd="1" destOrd="0" presId="urn:microsoft.com/office/officeart/2008/layout/LinedList"/>
    <dgm:cxn modelId="{8FDF023C-2405-DF4C-AF0C-6E79C3AC2564}" type="presParOf" srcId="{ADBFAF30-1D55-564F-9CBD-7C9D8A9CB718}" destId="{E143914E-A0DB-AA40-8C7C-65A71C96303C}" srcOrd="16" destOrd="0" presId="urn:microsoft.com/office/officeart/2008/layout/LinedList"/>
    <dgm:cxn modelId="{5939723E-638F-E440-A9E7-DF06016C1A6D}" type="presParOf" srcId="{ADBFAF30-1D55-564F-9CBD-7C9D8A9CB718}" destId="{3BFFE35D-519C-6C47-AE29-CC48C084FED4}" srcOrd="17" destOrd="0" presId="urn:microsoft.com/office/officeart/2008/layout/LinedList"/>
    <dgm:cxn modelId="{49D188CD-D902-A14C-BD57-7AAF3D2D0F14}" type="presParOf" srcId="{3BFFE35D-519C-6C47-AE29-CC48C084FED4}" destId="{EFAE0286-51BB-B34A-B8AB-924BA88F1B6E}" srcOrd="0" destOrd="0" presId="urn:microsoft.com/office/officeart/2008/layout/LinedList"/>
    <dgm:cxn modelId="{D0478948-150F-114C-AED1-D1AA28D0856D}" type="presParOf" srcId="{3BFFE35D-519C-6C47-AE29-CC48C084FED4}" destId="{241C4304-501F-EC40-9316-2F33A20A28FB}" srcOrd="1" destOrd="0" presId="urn:microsoft.com/office/officeart/2008/layout/LinedList"/>
    <dgm:cxn modelId="{AFE8EAD1-5AA3-8245-93DC-C6821FC2FDCC}" type="presParOf" srcId="{ADBFAF30-1D55-564F-9CBD-7C9D8A9CB718}" destId="{F6ABC1E8-0F64-C14A-A2E5-70EEDAAE0CCC}" srcOrd="18" destOrd="0" presId="urn:microsoft.com/office/officeart/2008/layout/LinedList"/>
    <dgm:cxn modelId="{7A86A824-78CD-1246-9658-43A3E31EFB75}" type="presParOf" srcId="{ADBFAF30-1D55-564F-9CBD-7C9D8A9CB718}" destId="{C9CECFF1-E432-3A49-968C-D6DEBF616C6B}" srcOrd="19" destOrd="0" presId="urn:microsoft.com/office/officeart/2008/layout/LinedList"/>
    <dgm:cxn modelId="{05C70A3E-9D76-5546-B7D7-E963725B54D5}" type="presParOf" srcId="{C9CECFF1-E432-3A49-968C-D6DEBF616C6B}" destId="{237C9F5E-5439-804A-A81B-22C6289691DC}" srcOrd="0" destOrd="0" presId="urn:microsoft.com/office/officeart/2008/layout/LinedList"/>
    <dgm:cxn modelId="{A000662D-81D2-A240-B1DE-D5239ADBF05D}" type="presParOf" srcId="{C9CECFF1-E432-3A49-968C-D6DEBF616C6B}" destId="{8E9EC746-2C22-B147-B2AF-5CE1A58659AF}" srcOrd="1" destOrd="0" presId="urn:microsoft.com/office/officeart/2008/layout/LinedList"/>
    <dgm:cxn modelId="{ACEFA59F-5F44-DC43-B5EF-95ADF2174AFD}" type="presParOf" srcId="{ADBFAF30-1D55-564F-9CBD-7C9D8A9CB718}" destId="{45100F3A-14F9-C741-B767-FE599DB38695}" srcOrd="20" destOrd="0" presId="urn:microsoft.com/office/officeart/2008/layout/LinedList"/>
    <dgm:cxn modelId="{9B17EC51-4FAB-E74C-9A15-E7EDB06E593B}" type="presParOf" srcId="{ADBFAF30-1D55-564F-9CBD-7C9D8A9CB718}" destId="{6BDDB4B2-924E-8643-8314-3A40C4BF5F00}" srcOrd="21" destOrd="0" presId="urn:microsoft.com/office/officeart/2008/layout/LinedList"/>
    <dgm:cxn modelId="{E7CCFE36-725A-5342-8AD3-0952FD8E2D35}" type="presParOf" srcId="{6BDDB4B2-924E-8643-8314-3A40C4BF5F00}" destId="{A1671818-217F-FD4F-9A4E-DC01760B079D}" srcOrd="0" destOrd="0" presId="urn:microsoft.com/office/officeart/2008/layout/LinedList"/>
    <dgm:cxn modelId="{31AD0CA6-B6A5-1B43-80D0-6C2F950DF44A}" type="presParOf" srcId="{6BDDB4B2-924E-8643-8314-3A40C4BF5F00}" destId="{BAB7BB85-851E-754A-B550-019D5B2AD46A}"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472668-1DE2-4674-8ECC-AC5B579BCC3E}"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29840FFF-1E07-4CDA-8A5C-22E14712D81E}">
      <dgm:prSet custT="1"/>
      <dgm:spPr/>
      <dgm:t>
        <a:bodyPr/>
        <a:lstStyle/>
        <a:p>
          <a:r>
            <a:rPr lang="en-US" sz="1600"/>
            <a:t>We have used the Pandas library for handling the dataset. </a:t>
          </a:r>
        </a:p>
      </dgm:t>
    </dgm:pt>
    <dgm:pt modelId="{9420A382-1B3B-47B6-AD36-3B17200682D1}" type="parTrans" cxnId="{D0CFAC5E-AB91-477D-92E3-2D981F3204BC}">
      <dgm:prSet/>
      <dgm:spPr/>
      <dgm:t>
        <a:bodyPr/>
        <a:lstStyle/>
        <a:p>
          <a:endParaRPr lang="en-US"/>
        </a:p>
      </dgm:t>
    </dgm:pt>
    <dgm:pt modelId="{509BDF4F-CB2E-418F-855D-D452DB4C6FDC}" type="sibTrans" cxnId="{D0CFAC5E-AB91-477D-92E3-2D981F3204BC}">
      <dgm:prSet/>
      <dgm:spPr/>
      <dgm:t>
        <a:bodyPr/>
        <a:lstStyle/>
        <a:p>
          <a:endParaRPr lang="en-US"/>
        </a:p>
      </dgm:t>
    </dgm:pt>
    <dgm:pt modelId="{FB978B78-0B9F-4C9E-9710-F17B70F1AC03}">
      <dgm:prSet custT="1"/>
      <dgm:spPr/>
      <dgm:t>
        <a:bodyPr/>
        <a:lstStyle/>
        <a:p>
          <a:r>
            <a:rPr lang="en-US" sz="1600"/>
            <a:t>For audio handling, pre-processing and feature extraction, we have used Librosa, Pydub, and Pyaudio libraries. </a:t>
          </a:r>
        </a:p>
      </dgm:t>
    </dgm:pt>
    <dgm:pt modelId="{90B85EAB-E326-44B5-8ADE-953D8D3D4911}" type="parTrans" cxnId="{A73E27EF-1975-4066-A7DF-CD02D6667DA7}">
      <dgm:prSet/>
      <dgm:spPr/>
      <dgm:t>
        <a:bodyPr/>
        <a:lstStyle/>
        <a:p>
          <a:endParaRPr lang="en-US"/>
        </a:p>
      </dgm:t>
    </dgm:pt>
    <dgm:pt modelId="{67276254-83E3-4708-AD73-FFA84A385377}" type="sibTrans" cxnId="{A73E27EF-1975-4066-A7DF-CD02D6667DA7}">
      <dgm:prSet/>
      <dgm:spPr/>
      <dgm:t>
        <a:bodyPr/>
        <a:lstStyle/>
        <a:p>
          <a:endParaRPr lang="en-US"/>
        </a:p>
      </dgm:t>
    </dgm:pt>
    <dgm:pt modelId="{1D48ACA9-240E-4031-BD9E-9AFA9DFFA9F8}">
      <dgm:prSet custT="1"/>
      <dgm:spPr/>
      <dgm:t>
        <a:bodyPr/>
        <a:lstStyle/>
        <a:p>
          <a:r>
            <a:rPr lang="en-US" sz="1600" dirty="0"/>
            <a:t>For feature scaling and label encoding, we have used the </a:t>
          </a:r>
          <a:r>
            <a:rPr lang="en-US" sz="1600" dirty="0" err="1"/>
            <a:t>Sklearn</a:t>
          </a:r>
          <a:r>
            <a:rPr lang="en-US" sz="1600" dirty="0"/>
            <a:t> library. </a:t>
          </a:r>
        </a:p>
      </dgm:t>
    </dgm:pt>
    <dgm:pt modelId="{CB84383A-704A-42D9-8F9E-794FF7B1C1EC}" type="parTrans" cxnId="{FABC6B55-BD0D-4FA0-A1E6-11A633C8FF6B}">
      <dgm:prSet/>
      <dgm:spPr/>
      <dgm:t>
        <a:bodyPr/>
        <a:lstStyle/>
        <a:p>
          <a:endParaRPr lang="en-US"/>
        </a:p>
      </dgm:t>
    </dgm:pt>
    <dgm:pt modelId="{C251273F-E771-4B65-9033-F93D1C6CF1F6}" type="sibTrans" cxnId="{FABC6B55-BD0D-4FA0-A1E6-11A633C8FF6B}">
      <dgm:prSet/>
      <dgm:spPr/>
      <dgm:t>
        <a:bodyPr/>
        <a:lstStyle/>
        <a:p>
          <a:endParaRPr lang="en-US"/>
        </a:p>
      </dgm:t>
    </dgm:pt>
    <dgm:pt modelId="{4E6DD06F-D66C-4C95-851D-08F451BA2F12}">
      <dgm:prSet custT="1"/>
      <dgm:spPr/>
      <dgm:t>
        <a:bodyPr/>
        <a:lstStyle/>
        <a:p>
          <a:r>
            <a:rPr lang="en-US" sz="1600" dirty="0"/>
            <a:t>To visualize the data, we have used python libraries called matplotlib and seaborn. </a:t>
          </a:r>
        </a:p>
      </dgm:t>
    </dgm:pt>
    <dgm:pt modelId="{A727FC56-555D-47F7-B862-A77D01E5704D}" type="parTrans" cxnId="{E1CECA8E-6ADB-4884-A2AF-908391E1CF42}">
      <dgm:prSet/>
      <dgm:spPr/>
      <dgm:t>
        <a:bodyPr/>
        <a:lstStyle/>
        <a:p>
          <a:endParaRPr lang="en-US"/>
        </a:p>
      </dgm:t>
    </dgm:pt>
    <dgm:pt modelId="{23DD115F-57EC-432A-BD3C-A83F937F26E3}" type="sibTrans" cxnId="{E1CECA8E-6ADB-4884-A2AF-908391E1CF42}">
      <dgm:prSet/>
      <dgm:spPr/>
      <dgm:t>
        <a:bodyPr/>
        <a:lstStyle/>
        <a:p>
          <a:endParaRPr lang="en-US"/>
        </a:p>
      </dgm:t>
    </dgm:pt>
    <dgm:pt modelId="{6A636AA3-0C7A-4D4C-9738-4C256F21E537}">
      <dgm:prSet custT="1"/>
      <dgm:spPr/>
      <dgm:t>
        <a:bodyPr/>
        <a:lstStyle/>
        <a:p>
          <a:r>
            <a:rPr lang="en-US" sz="1600" dirty="0"/>
            <a:t>For model training and evaluation, we have used TensorFlow and </a:t>
          </a:r>
          <a:r>
            <a:rPr lang="en-US" sz="1600" dirty="0" err="1"/>
            <a:t>Keras</a:t>
          </a:r>
          <a:r>
            <a:rPr lang="en-US" sz="1600" dirty="0"/>
            <a:t>.</a:t>
          </a:r>
        </a:p>
      </dgm:t>
    </dgm:pt>
    <dgm:pt modelId="{D81E5AE2-60EB-4FEF-8276-970057B3079A}" type="parTrans" cxnId="{B97B09E4-1C72-4C77-AEFD-EFE7273234BF}">
      <dgm:prSet/>
      <dgm:spPr/>
      <dgm:t>
        <a:bodyPr/>
        <a:lstStyle/>
        <a:p>
          <a:endParaRPr lang="en-US"/>
        </a:p>
      </dgm:t>
    </dgm:pt>
    <dgm:pt modelId="{09327F6A-3925-40FC-AFCE-135957CF2DAA}" type="sibTrans" cxnId="{B97B09E4-1C72-4C77-AEFD-EFE7273234BF}">
      <dgm:prSet/>
      <dgm:spPr/>
      <dgm:t>
        <a:bodyPr/>
        <a:lstStyle/>
        <a:p>
          <a:endParaRPr lang="en-US"/>
        </a:p>
      </dgm:t>
    </dgm:pt>
    <dgm:pt modelId="{A5593489-E380-48B3-A9EE-7E293D9972BD}" type="pres">
      <dgm:prSet presAssocID="{EE472668-1DE2-4674-8ECC-AC5B579BCC3E}" presName="root" presStyleCnt="0">
        <dgm:presLayoutVars>
          <dgm:dir/>
          <dgm:resizeHandles val="exact"/>
        </dgm:presLayoutVars>
      </dgm:prSet>
      <dgm:spPr/>
    </dgm:pt>
    <dgm:pt modelId="{942B2DEA-B97A-4896-80E2-F15C4F5587DD}" type="pres">
      <dgm:prSet presAssocID="{EE472668-1DE2-4674-8ECC-AC5B579BCC3E}" presName="container" presStyleCnt="0">
        <dgm:presLayoutVars>
          <dgm:dir/>
          <dgm:resizeHandles val="exact"/>
        </dgm:presLayoutVars>
      </dgm:prSet>
      <dgm:spPr/>
    </dgm:pt>
    <dgm:pt modelId="{9E979382-82A1-4388-80CA-0ACBEB0CE48C}" type="pres">
      <dgm:prSet presAssocID="{29840FFF-1E07-4CDA-8A5C-22E14712D81E}" presName="compNode" presStyleCnt="0"/>
      <dgm:spPr/>
    </dgm:pt>
    <dgm:pt modelId="{AD50CE7D-F3C9-4AFD-92A1-CA4EE1938FB4}" type="pres">
      <dgm:prSet presAssocID="{29840FFF-1E07-4CDA-8A5C-22E14712D81E}" presName="iconBgRect" presStyleLbl="bgShp" presStyleIdx="0" presStyleCnt="5"/>
      <dgm:spPr/>
    </dgm:pt>
    <dgm:pt modelId="{2CAD7BBA-1135-4F20-A2D5-290DE3CE391D}" type="pres">
      <dgm:prSet presAssocID="{29840FFF-1E07-4CDA-8A5C-22E14712D81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nda"/>
        </a:ext>
      </dgm:extLst>
    </dgm:pt>
    <dgm:pt modelId="{6D902D7C-3784-4D4D-B428-7B6E2F2546D5}" type="pres">
      <dgm:prSet presAssocID="{29840FFF-1E07-4CDA-8A5C-22E14712D81E}" presName="spaceRect" presStyleCnt="0"/>
      <dgm:spPr/>
    </dgm:pt>
    <dgm:pt modelId="{E6558C92-932F-4B34-8EA8-83EB490935A8}" type="pres">
      <dgm:prSet presAssocID="{29840FFF-1E07-4CDA-8A5C-22E14712D81E}" presName="textRect" presStyleLbl="revTx" presStyleIdx="0" presStyleCnt="5">
        <dgm:presLayoutVars>
          <dgm:chMax val="1"/>
          <dgm:chPref val="1"/>
        </dgm:presLayoutVars>
      </dgm:prSet>
      <dgm:spPr/>
    </dgm:pt>
    <dgm:pt modelId="{946AC061-7BD0-44B2-9ACC-16E5F5BA4D93}" type="pres">
      <dgm:prSet presAssocID="{509BDF4F-CB2E-418F-855D-D452DB4C6FDC}" presName="sibTrans" presStyleLbl="sibTrans2D1" presStyleIdx="0" presStyleCnt="0"/>
      <dgm:spPr/>
    </dgm:pt>
    <dgm:pt modelId="{350A3F6E-EF66-401B-9EA5-C83583873704}" type="pres">
      <dgm:prSet presAssocID="{FB978B78-0B9F-4C9E-9710-F17B70F1AC03}" presName="compNode" presStyleCnt="0"/>
      <dgm:spPr/>
    </dgm:pt>
    <dgm:pt modelId="{81C21C4D-70D0-4258-909A-40D7B9A0BDF4}" type="pres">
      <dgm:prSet presAssocID="{FB978B78-0B9F-4C9E-9710-F17B70F1AC03}" presName="iconBgRect" presStyleLbl="bgShp" presStyleIdx="1" presStyleCnt="5"/>
      <dgm:spPr/>
    </dgm:pt>
    <dgm:pt modelId="{1A5A9498-FA61-4712-BF80-EFD80CDFAF25}" type="pres">
      <dgm:prSet presAssocID="{FB978B78-0B9F-4C9E-9710-F17B70F1AC0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dcast"/>
        </a:ext>
      </dgm:extLst>
    </dgm:pt>
    <dgm:pt modelId="{DFC436F5-F633-4DF0-9DD6-13221639537E}" type="pres">
      <dgm:prSet presAssocID="{FB978B78-0B9F-4C9E-9710-F17B70F1AC03}" presName="spaceRect" presStyleCnt="0"/>
      <dgm:spPr/>
    </dgm:pt>
    <dgm:pt modelId="{2F164E3E-9631-4035-AE9E-4E61D2A0B09F}" type="pres">
      <dgm:prSet presAssocID="{FB978B78-0B9F-4C9E-9710-F17B70F1AC03}" presName="textRect" presStyleLbl="revTx" presStyleIdx="1" presStyleCnt="5">
        <dgm:presLayoutVars>
          <dgm:chMax val="1"/>
          <dgm:chPref val="1"/>
        </dgm:presLayoutVars>
      </dgm:prSet>
      <dgm:spPr/>
    </dgm:pt>
    <dgm:pt modelId="{4CBC08E8-AE5C-42CF-A012-87D594420E39}" type="pres">
      <dgm:prSet presAssocID="{67276254-83E3-4708-AD73-FFA84A385377}" presName="sibTrans" presStyleLbl="sibTrans2D1" presStyleIdx="0" presStyleCnt="0"/>
      <dgm:spPr/>
    </dgm:pt>
    <dgm:pt modelId="{5F660721-3B56-4D2A-9950-385324E56AB5}" type="pres">
      <dgm:prSet presAssocID="{1D48ACA9-240E-4031-BD9E-9AFA9DFFA9F8}" presName="compNode" presStyleCnt="0"/>
      <dgm:spPr/>
    </dgm:pt>
    <dgm:pt modelId="{609469ED-9B3F-4EFE-AB8F-0E9F270D9091}" type="pres">
      <dgm:prSet presAssocID="{1D48ACA9-240E-4031-BD9E-9AFA9DFFA9F8}" presName="iconBgRect" presStyleLbl="bgShp" presStyleIdx="2" presStyleCnt="5"/>
      <dgm:spPr/>
    </dgm:pt>
    <dgm:pt modelId="{FCE36D8E-85E6-49C2-8BDD-5E845AB6D13B}" type="pres">
      <dgm:prSet presAssocID="{1D48ACA9-240E-4031-BD9E-9AFA9DFFA9F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5B03281B-B997-4595-B504-861296B17678}" type="pres">
      <dgm:prSet presAssocID="{1D48ACA9-240E-4031-BD9E-9AFA9DFFA9F8}" presName="spaceRect" presStyleCnt="0"/>
      <dgm:spPr/>
    </dgm:pt>
    <dgm:pt modelId="{7D6625A1-1E0E-439B-A292-F4609436A12B}" type="pres">
      <dgm:prSet presAssocID="{1D48ACA9-240E-4031-BD9E-9AFA9DFFA9F8}" presName="textRect" presStyleLbl="revTx" presStyleIdx="2" presStyleCnt="5">
        <dgm:presLayoutVars>
          <dgm:chMax val="1"/>
          <dgm:chPref val="1"/>
        </dgm:presLayoutVars>
      </dgm:prSet>
      <dgm:spPr/>
    </dgm:pt>
    <dgm:pt modelId="{7D929BF8-F675-4BC2-9B05-19362CF57D9A}" type="pres">
      <dgm:prSet presAssocID="{C251273F-E771-4B65-9033-F93D1C6CF1F6}" presName="sibTrans" presStyleLbl="sibTrans2D1" presStyleIdx="0" presStyleCnt="0"/>
      <dgm:spPr/>
    </dgm:pt>
    <dgm:pt modelId="{B2309DA4-2887-4E57-A290-6546CB5F38F8}" type="pres">
      <dgm:prSet presAssocID="{4E6DD06F-D66C-4C95-851D-08F451BA2F12}" presName="compNode" presStyleCnt="0"/>
      <dgm:spPr/>
    </dgm:pt>
    <dgm:pt modelId="{DB4BA0D2-6841-4CFE-B960-0B0F557BCE2E}" type="pres">
      <dgm:prSet presAssocID="{4E6DD06F-D66C-4C95-851D-08F451BA2F12}" presName="iconBgRect" presStyleLbl="bgShp" presStyleIdx="3" presStyleCnt="5"/>
      <dgm:spPr/>
    </dgm:pt>
    <dgm:pt modelId="{D791AEF8-9F5B-4BA6-9D2E-3CA82DF83378}" type="pres">
      <dgm:prSet presAssocID="{4E6DD06F-D66C-4C95-851D-08F451BA2F1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1257F184-CA9C-4C76-BA94-C0FF612FC0A0}" type="pres">
      <dgm:prSet presAssocID="{4E6DD06F-D66C-4C95-851D-08F451BA2F12}" presName="spaceRect" presStyleCnt="0"/>
      <dgm:spPr/>
    </dgm:pt>
    <dgm:pt modelId="{7572DC06-89E0-42CD-AAAE-9FF6944EE744}" type="pres">
      <dgm:prSet presAssocID="{4E6DD06F-D66C-4C95-851D-08F451BA2F12}" presName="textRect" presStyleLbl="revTx" presStyleIdx="3" presStyleCnt="5">
        <dgm:presLayoutVars>
          <dgm:chMax val="1"/>
          <dgm:chPref val="1"/>
        </dgm:presLayoutVars>
      </dgm:prSet>
      <dgm:spPr/>
    </dgm:pt>
    <dgm:pt modelId="{2C761443-27AF-408C-8005-AF4AE06FF983}" type="pres">
      <dgm:prSet presAssocID="{23DD115F-57EC-432A-BD3C-A83F937F26E3}" presName="sibTrans" presStyleLbl="sibTrans2D1" presStyleIdx="0" presStyleCnt="0"/>
      <dgm:spPr/>
    </dgm:pt>
    <dgm:pt modelId="{0CA8E066-1759-4FFD-879F-B49888FD1ED7}" type="pres">
      <dgm:prSet presAssocID="{6A636AA3-0C7A-4D4C-9738-4C256F21E537}" presName="compNode" presStyleCnt="0"/>
      <dgm:spPr/>
    </dgm:pt>
    <dgm:pt modelId="{5B774F50-0995-4A59-9838-446CCF1468E5}" type="pres">
      <dgm:prSet presAssocID="{6A636AA3-0C7A-4D4C-9738-4C256F21E537}" presName="iconBgRect" presStyleLbl="bgShp" presStyleIdx="4" presStyleCnt="5"/>
      <dgm:spPr/>
    </dgm:pt>
    <dgm:pt modelId="{46860E38-DB2B-4B7B-B571-13706F00A88C}" type="pres">
      <dgm:prSet presAssocID="{6A636AA3-0C7A-4D4C-9738-4C256F21E53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otes"/>
        </a:ext>
      </dgm:extLst>
    </dgm:pt>
    <dgm:pt modelId="{33F21EA1-EC3F-457B-BDDD-688CDA86AF98}" type="pres">
      <dgm:prSet presAssocID="{6A636AA3-0C7A-4D4C-9738-4C256F21E537}" presName="spaceRect" presStyleCnt="0"/>
      <dgm:spPr/>
    </dgm:pt>
    <dgm:pt modelId="{8AA8936F-6603-45CF-A5A8-2E2ABB90BB96}" type="pres">
      <dgm:prSet presAssocID="{6A636AA3-0C7A-4D4C-9738-4C256F21E537}" presName="textRect" presStyleLbl="revTx" presStyleIdx="4" presStyleCnt="5">
        <dgm:presLayoutVars>
          <dgm:chMax val="1"/>
          <dgm:chPref val="1"/>
        </dgm:presLayoutVars>
      </dgm:prSet>
      <dgm:spPr/>
    </dgm:pt>
  </dgm:ptLst>
  <dgm:cxnLst>
    <dgm:cxn modelId="{22D72C17-4824-4F70-B852-9253B905BF10}" type="presOf" srcId="{C251273F-E771-4B65-9033-F93D1C6CF1F6}" destId="{7D929BF8-F675-4BC2-9B05-19362CF57D9A}" srcOrd="0" destOrd="0" presId="urn:microsoft.com/office/officeart/2018/2/layout/IconCircleList"/>
    <dgm:cxn modelId="{27D1DD39-44F7-407D-B466-87034012B238}" type="presOf" srcId="{1D48ACA9-240E-4031-BD9E-9AFA9DFFA9F8}" destId="{7D6625A1-1E0E-439B-A292-F4609436A12B}" srcOrd="0" destOrd="0" presId="urn:microsoft.com/office/officeart/2018/2/layout/IconCircleList"/>
    <dgm:cxn modelId="{FABC6B55-BD0D-4FA0-A1E6-11A633C8FF6B}" srcId="{EE472668-1DE2-4674-8ECC-AC5B579BCC3E}" destId="{1D48ACA9-240E-4031-BD9E-9AFA9DFFA9F8}" srcOrd="2" destOrd="0" parTransId="{CB84383A-704A-42D9-8F9E-794FF7B1C1EC}" sibTransId="{C251273F-E771-4B65-9033-F93D1C6CF1F6}"/>
    <dgm:cxn modelId="{D0CFAC5E-AB91-477D-92E3-2D981F3204BC}" srcId="{EE472668-1DE2-4674-8ECC-AC5B579BCC3E}" destId="{29840FFF-1E07-4CDA-8A5C-22E14712D81E}" srcOrd="0" destOrd="0" parTransId="{9420A382-1B3B-47B6-AD36-3B17200682D1}" sibTransId="{509BDF4F-CB2E-418F-855D-D452DB4C6FDC}"/>
    <dgm:cxn modelId="{6D1A6E65-5D99-4ABD-AC92-AD7D408A9B28}" type="presOf" srcId="{4E6DD06F-D66C-4C95-851D-08F451BA2F12}" destId="{7572DC06-89E0-42CD-AAAE-9FF6944EE744}" srcOrd="0" destOrd="0" presId="urn:microsoft.com/office/officeart/2018/2/layout/IconCircleList"/>
    <dgm:cxn modelId="{E1CECA8E-6ADB-4884-A2AF-908391E1CF42}" srcId="{EE472668-1DE2-4674-8ECC-AC5B579BCC3E}" destId="{4E6DD06F-D66C-4C95-851D-08F451BA2F12}" srcOrd="3" destOrd="0" parTransId="{A727FC56-555D-47F7-B862-A77D01E5704D}" sibTransId="{23DD115F-57EC-432A-BD3C-A83F937F26E3}"/>
    <dgm:cxn modelId="{A91D0496-C583-4CED-90BF-A0C1A160263F}" type="presOf" srcId="{67276254-83E3-4708-AD73-FFA84A385377}" destId="{4CBC08E8-AE5C-42CF-A012-87D594420E39}" srcOrd="0" destOrd="0" presId="urn:microsoft.com/office/officeart/2018/2/layout/IconCircleList"/>
    <dgm:cxn modelId="{EC90DB9A-36E5-472A-9BE6-606CE2D194C6}" type="presOf" srcId="{6A636AA3-0C7A-4D4C-9738-4C256F21E537}" destId="{8AA8936F-6603-45CF-A5A8-2E2ABB90BB96}" srcOrd="0" destOrd="0" presId="urn:microsoft.com/office/officeart/2018/2/layout/IconCircleList"/>
    <dgm:cxn modelId="{922058AB-99F8-473F-8395-FFF627CC145E}" type="presOf" srcId="{EE472668-1DE2-4674-8ECC-AC5B579BCC3E}" destId="{A5593489-E380-48B3-A9EE-7E293D9972BD}" srcOrd="0" destOrd="0" presId="urn:microsoft.com/office/officeart/2018/2/layout/IconCircleList"/>
    <dgm:cxn modelId="{7EF60CB8-0A27-43F3-B90A-AB6251CB4784}" type="presOf" srcId="{23DD115F-57EC-432A-BD3C-A83F937F26E3}" destId="{2C761443-27AF-408C-8005-AF4AE06FF983}" srcOrd="0" destOrd="0" presId="urn:microsoft.com/office/officeart/2018/2/layout/IconCircleList"/>
    <dgm:cxn modelId="{E50DEBC6-77B6-4C71-8059-BF9E37A5CE50}" type="presOf" srcId="{FB978B78-0B9F-4C9E-9710-F17B70F1AC03}" destId="{2F164E3E-9631-4035-AE9E-4E61D2A0B09F}" srcOrd="0" destOrd="0" presId="urn:microsoft.com/office/officeart/2018/2/layout/IconCircleList"/>
    <dgm:cxn modelId="{B97B09E4-1C72-4C77-AEFD-EFE7273234BF}" srcId="{EE472668-1DE2-4674-8ECC-AC5B579BCC3E}" destId="{6A636AA3-0C7A-4D4C-9738-4C256F21E537}" srcOrd="4" destOrd="0" parTransId="{D81E5AE2-60EB-4FEF-8276-970057B3079A}" sibTransId="{09327F6A-3925-40FC-AFCE-135957CF2DAA}"/>
    <dgm:cxn modelId="{ADE005EF-0B92-40A7-B2EE-2C71BA661E54}" type="presOf" srcId="{509BDF4F-CB2E-418F-855D-D452DB4C6FDC}" destId="{946AC061-7BD0-44B2-9ACC-16E5F5BA4D93}" srcOrd="0" destOrd="0" presId="urn:microsoft.com/office/officeart/2018/2/layout/IconCircleList"/>
    <dgm:cxn modelId="{A73E27EF-1975-4066-A7DF-CD02D6667DA7}" srcId="{EE472668-1DE2-4674-8ECC-AC5B579BCC3E}" destId="{FB978B78-0B9F-4C9E-9710-F17B70F1AC03}" srcOrd="1" destOrd="0" parTransId="{90B85EAB-E326-44B5-8ADE-953D8D3D4911}" sibTransId="{67276254-83E3-4708-AD73-FFA84A385377}"/>
    <dgm:cxn modelId="{1C24C0F9-6C5C-4ACD-A06A-FE4B605CA54F}" type="presOf" srcId="{29840FFF-1E07-4CDA-8A5C-22E14712D81E}" destId="{E6558C92-932F-4B34-8EA8-83EB490935A8}" srcOrd="0" destOrd="0" presId="urn:microsoft.com/office/officeart/2018/2/layout/IconCircleList"/>
    <dgm:cxn modelId="{5FD50D19-0D6D-416A-A37A-F6DAAE6FCB40}" type="presParOf" srcId="{A5593489-E380-48B3-A9EE-7E293D9972BD}" destId="{942B2DEA-B97A-4896-80E2-F15C4F5587DD}" srcOrd="0" destOrd="0" presId="urn:microsoft.com/office/officeart/2018/2/layout/IconCircleList"/>
    <dgm:cxn modelId="{E2B68E83-4A60-4B00-9012-A039E5B2E87C}" type="presParOf" srcId="{942B2DEA-B97A-4896-80E2-F15C4F5587DD}" destId="{9E979382-82A1-4388-80CA-0ACBEB0CE48C}" srcOrd="0" destOrd="0" presId="urn:microsoft.com/office/officeart/2018/2/layout/IconCircleList"/>
    <dgm:cxn modelId="{41184FAF-0502-4333-91AD-52EC6C0FB334}" type="presParOf" srcId="{9E979382-82A1-4388-80CA-0ACBEB0CE48C}" destId="{AD50CE7D-F3C9-4AFD-92A1-CA4EE1938FB4}" srcOrd="0" destOrd="0" presId="urn:microsoft.com/office/officeart/2018/2/layout/IconCircleList"/>
    <dgm:cxn modelId="{EB72156A-44B8-4E2C-B879-E45ECC3DE847}" type="presParOf" srcId="{9E979382-82A1-4388-80CA-0ACBEB0CE48C}" destId="{2CAD7BBA-1135-4F20-A2D5-290DE3CE391D}" srcOrd="1" destOrd="0" presId="urn:microsoft.com/office/officeart/2018/2/layout/IconCircleList"/>
    <dgm:cxn modelId="{A5EF7165-BD12-45A4-A929-48FD36AFF45B}" type="presParOf" srcId="{9E979382-82A1-4388-80CA-0ACBEB0CE48C}" destId="{6D902D7C-3784-4D4D-B428-7B6E2F2546D5}" srcOrd="2" destOrd="0" presId="urn:microsoft.com/office/officeart/2018/2/layout/IconCircleList"/>
    <dgm:cxn modelId="{8BA1B2C2-C895-48B6-B665-71181FEA3B24}" type="presParOf" srcId="{9E979382-82A1-4388-80CA-0ACBEB0CE48C}" destId="{E6558C92-932F-4B34-8EA8-83EB490935A8}" srcOrd="3" destOrd="0" presId="urn:microsoft.com/office/officeart/2018/2/layout/IconCircleList"/>
    <dgm:cxn modelId="{98B86A90-7956-46BF-AD0D-2AEE501984F2}" type="presParOf" srcId="{942B2DEA-B97A-4896-80E2-F15C4F5587DD}" destId="{946AC061-7BD0-44B2-9ACC-16E5F5BA4D93}" srcOrd="1" destOrd="0" presId="urn:microsoft.com/office/officeart/2018/2/layout/IconCircleList"/>
    <dgm:cxn modelId="{10F769D8-B730-4CC2-9CCB-66C21CB881E3}" type="presParOf" srcId="{942B2DEA-B97A-4896-80E2-F15C4F5587DD}" destId="{350A3F6E-EF66-401B-9EA5-C83583873704}" srcOrd="2" destOrd="0" presId="urn:microsoft.com/office/officeart/2018/2/layout/IconCircleList"/>
    <dgm:cxn modelId="{9DE89564-BB3B-42DD-A99F-FE7FD68BDA18}" type="presParOf" srcId="{350A3F6E-EF66-401B-9EA5-C83583873704}" destId="{81C21C4D-70D0-4258-909A-40D7B9A0BDF4}" srcOrd="0" destOrd="0" presId="urn:microsoft.com/office/officeart/2018/2/layout/IconCircleList"/>
    <dgm:cxn modelId="{6AEBDFC9-533E-4FB6-B841-B48A53E7BCFC}" type="presParOf" srcId="{350A3F6E-EF66-401B-9EA5-C83583873704}" destId="{1A5A9498-FA61-4712-BF80-EFD80CDFAF25}" srcOrd="1" destOrd="0" presId="urn:microsoft.com/office/officeart/2018/2/layout/IconCircleList"/>
    <dgm:cxn modelId="{7FD97259-82B6-48D7-A18C-CD1E95D21C8E}" type="presParOf" srcId="{350A3F6E-EF66-401B-9EA5-C83583873704}" destId="{DFC436F5-F633-4DF0-9DD6-13221639537E}" srcOrd="2" destOrd="0" presId="urn:microsoft.com/office/officeart/2018/2/layout/IconCircleList"/>
    <dgm:cxn modelId="{BD288F91-200B-4A1E-9907-316807151ABD}" type="presParOf" srcId="{350A3F6E-EF66-401B-9EA5-C83583873704}" destId="{2F164E3E-9631-4035-AE9E-4E61D2A0B09F}" srcOrd="3" destOrd="0" presId="urn:microsoft.com/office/officeart/2018/2/layout/IconCircleList"/>
    <dgm:cxn modelId="{8E7DF100-0FEE-4C44-86A4-67E6692E854E}" type="presParOf" srcId="{942B2DEA-B97A-4896-80E2-F15C4F5587DD}" destId="{4CBC08E8-AE5C-42CF-A012-87D594420E39}" srcOrd="3" destOrd="0" presId="urn:microsoft.com/office/officeart/2018/2/layout/IconCircleList"/>
    <dgm:cxn modelId="{4202FD23-EA9B-455C-830B-F9C5C3599780}" type="presParOf" srcId="{942B2DEA-B97A-4896-80E2-F15C4F5587DD}" destId="{5F660721-3B56-4D2A-9950-385324E56AB5}" srcOrd="4" destOrd="0" presId="urn:microsoft.com/office/officeart/2018/2/layout/IconCircleList"/>
    <dgm:cxn modelId="{7485002E-E186-427A-A315-86D90FA17078}" type="presParOf" srcId="{5F660721-3B56-4D2A-9950-385324E56AB5}" destId="{609469ED-9B3F-4EFE-AB8F-0E9F270D9091}" srcOrd="0" destOrd="0" presId="urn:microsoft.com/office/officeart/2018/2/layout/IconCircleList"/>
    <dgm:cxn modelId="{BD77868F-E1A8-4CAA-B3EA-7C0F986A6BD0}" type="presParOf" srcId="{5F660721-3B56-4D2A-9950-385324E56AB5}" destId="{FCE36D8E-85E6-49C2-8BDD-5E845AB6D13B}" srcOrd="1" destOrd="0" presId="urn:microsoft.com/office/officeart/2018/2/layout/IconCircleList"/>
    <dgm:cxn modelId="{5B06C94B-EF58-4BB6-8EF0-3A9BC183320D}" type="presParOf" srcId="{5F660721-3B56-4D2A-9950-385324E56AB5}" destId="{5B03281B-B997-4595-B504-861296B17678}" srcOrd="2" destOrd="0" presId="urn:microsoft.com/office/officeart/2018/2/layout/IconCircleList"/>
    <dgm:cxn modelId="{B55FBB80-916F-4C15-92D7-A20D4118025F}" type="presParOf" srcId="{5F660721-3B56-4D2A-9950-385324E56AB5}" destId="{7D6625A1-1E0E-439B-A292-F4609436A12B}" srcOrd="3" destOrd="0" presId="urn:microsoft.com/office/officeart/2018/2/layout/IconCircleList"/>
    <dgm:cxn modelId="{4A9C0A7B-D879-4615-BA1F-41830DA677B6}" type="presParOf" srcId="{942B2DEA-B97A-4896-80E2-F15C4F5587DD}" destId="{7D929BF8-F675-4BC2-9B05-19362CF57D9A}" srcOrd="5" destOrd="0" presId="urn:microsoft.com/office/officeart/2018/2/layout/IconCircleList"/>
    <dgm:cxn modelId="{AFCF8D06-AC7E-4715-B0C4-C11FACA4FF9E}" type="presParOf" srcId="{942B2DEA-B97A-4896-80E2-F15C4F5587DD}" destId="{B2309DA4-2887-4E57-A290-6546CB5F38F8}" srcOrd="6" destOrd="0" presId="urn:microsoft.com/office/officeart/2018/2/layout/IconCircleList"/>
    <dgm:cxn modelId="{71F8FFE2-FEEF-43C0-A033-58FB35745FC3}" type="presParOf" srcId="{B2309DA4-2887-4E57-A290-6546CB5F38F8}" destId="{DB4BA0D2-6841-4CFE-B960-0B0F557BCE2E}" srcOrd="0" destOrd="0" presId="urn:microsoft.com/office/officeart/2018/2/layout/IconCircleList"/>
    <dgm:cxn modelId="{A3598B07-FA47-4F67-997A-C4F01BBD7595}" type="presParOf" srcId="{B2309DA4-2887-4E57-A290-6546CB5F38F8}" destId="{D791AEF8-9F5B-4BA6-9D2E-3CA82DF83378}" srcOrd="1" destOrd="0" presId="urn:microsoft.com/office/officeart/2018/2/layout/IconCircleList"/>
    <dgm:cxn modelId="{6AEDB13D-1995-4D5C-875C-437470206619}" type="presParOf" srcId="{B2309DA4-2887-4E57-A290-6546CB5F38F8}" destId="{1257F184-CA9C-4C76-BA94-C0FF612FC0A0}" srcOrd="2" destOrd="0" presId="urn:microsoft.com/office/officeart/2018/2/layout/IconCircleList"/>
    <dgm:cxn modelId="{5FB9BF3D-710E-4167-9ADE-2FA8957298FD}" type="presParOf" srcId="{B2309DA4-2887-4E57-A290-6546CB5F38F8}" destId="{7572DC06-89E0-42CD-AAAE-9FF6944EE744}" srcOrd="3" destOrd="0" presId="urn:microsoft.com/office/officeart/2018/2/layout/IconCircleList"/>
    <dgm:cxn modelId="{408EBFE0-9EF8-449F-97C2-E3D0C234C606}" type="presParOf" srcId="{942B2DEA-B97A-4896-80E2-F15C4F5587DD}" destId="{2C761443-27AF-408C-8005-AF4AE06FF983}" srcOrd="7" destOrd="0" presId="urn:microsoft.com/office/officeart/2018/2/layout/IconCircleList"/>
    <dgm:cxn modelId="{8F38928C-733A-4D3F-BB9B-ED738C1E3F8A}" type="presParOf" srcId="{942B2DEA-B97A-4896-80E2-F15C4F5587DD}" destId="{0CA8E066-1759-4FFD-879F-B49888FD1ED7}" srcOrd="8" destOrd="0" presId="urn:microsoft.com/office/officeart/2018/2/layout/IconCircleList"/>
    <dgm:cxn modelId="{AC59CCF2-A75A-4077-A973-15150CAA627B}" type="presParOf" srcId="{0CA8E066-1759-4FFD-879F-B49888FD1ED7}" destId="{5B774F50-0995-4A59-9838-446CCF1468E5}" srcOrd="0" destOrd="0" presId="urn:microsoft.com/office/officeart/2018/2/layout/IconCircleList"/>
    <dgm:cxn modelId="{1D5156E7-28B3-4795-965B-3005874A5D2C}" type="presParOf" srcId="{0CA8E066-1759-4FFD-879F-B49888FD1ED7}" destId="{46860E38-DB2B-4B7B-B571-13706F00A88C}" srcOrd="1" destOrd="0" presId="urn:microsoft.com/office/officeart/2018/2/layout/IconCircleList"/>
    <dgm:cxn modelId="{D949EB18-B8D2-45BA-A29B-4A14A8C218B0}" type="presParOf" srcId="{0CA8E066-1759-4FFD-879F-B49888FD1ED7}" destId="{33F21EA1-EC3F-457B-BDDD-688CDA86AF98}" srcOrd="2" destOrd="0" presId="urn:microsoft.com/office/officeart/2018/2/layout/IconCircleList"/>
    <dgm:cxn modelId="{8F5DC6C1-A56D-4F25-9782-A0A6A558414A}" type="presParOf" srcId="{0CA8E066-1759-4FFD-879F-B49888FD1ED7}" destId="{8AA8936F-6603-45CF-A5A8-2E2ABB90BB96}"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BD61F2-8A00-8E4B-9A69-573A5AE92062}">
      <dsp:nvSpPr>
        <dsp:cNvPr id="0" name=""/>
        <dsp:cNvSpPr/>
      </dsp:nvSpPr>
      <dsp:spPr>
        <a:xfrm>
          <a:off x="0" y="2124"/>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4862265-A577-144D-B914-12C756522D29}">
      <dsp:nvSpPr>
        <dsp:cNvPr id="0" name=""/>
        <dsp:cNvSpPr/>
      </dsp:nvSpPr>
      <dsp:spPr>
        <a:xfrm>
          <a:off x="0" y="212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latin typeface="Calibri" panose="020F0502020204030204"/>
              <a:ea typeface="+mn-ea"/>
              <a:cs typeface="+mn-cs"/>
            </a:rPr>
            <a:t>Introduction</a:t>
          </a:r>
        </a:p>
      </dsp:txBody>
      <dsp:txXfrm>
        <a:off x="0" y="2124"/>
        <a:ext cx="10515600" cy="395189"/>
      </dsp:txXfrm>
    </dsp:sp>
    <dsp:sp modelId="{B375E14E-59F5-6B44-B37A-266ABFF6A86B}">
      <dsp:nvSpPr>
        <dsp:cNvPr id="0" name=""/>
        <dsp:cNvSpPr/>
      </dsp:nvSpPr>
      <dsp:spPr>
        <a:xfrm>
          <a:off x="0" y="397314"/>
          <a:ext cx="10515600" cy="0"/>
        </a:xfrm>
        <a:prstGeom prst="line">
          <a:avLst/>
        </a:prstGeom>
        <a:solidFill>
          <a:schemeClr val="accent5">
            <a:hueOff val="-675854"/>
            <a:satOff val="-1742"/>
            <a:lumOff val="-1177"/>
            <a:alphaOff val="0"/>
          </a:schemeClr>
        </a:solidFill>
        <a:ln w="12700" cap="flat" cmpd="sng" algn="ctr">
          <a:solidFill>
            <a:schemeClr val="accent5">
              <a:hueOff val="-675854"/>
              <a:satOff val="-1742"/>
              <a:lumOff val="-117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1AC3CC1-DD7C-B645-BBF8-1460CBE28C79}">
      <dsp:nvSpPr>
        <dsp:cNvPr id="0" name=""/>
        <dsp:cNvSpPr/>
      </dsp:nvSpPr>
      <dsp:spPr>
        <a:xfrm>
          <a:off x="0" y="39731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latin typeface="Calibri" panose="020F0502020204030204"/>
              <a:ea typeface="+mn-ea"/>
              <a:cs typeface="+mn-cs"/>
            </a:rPr>
            <a:t>Purpose</a:t>
          </a:r>
        </a:p>
      </dsp:txBody>
      <dsp:txXfrm>
        <a:off x="0" y="397314"/>
        <a:ext cx="10515600" cy="395189"/>
      </dsp:txXfrm>
    </dsp:sp>
    <dsp:sp modelId="{1A62AE0A-6CDD-F74B-9BFF-E98D60EBAFB7}">
      <dsp:nvSpPr>
        <dsp:cNvPr id="0" name=""/>
        <dsp:cNvSpPr/>
      </dsp:nvSpPr>
      <dsp:spPr>
        <a:xfrm>
          <a:off x="0" y="792504"/>
          <a:ext cx="10515600" cy="0"/>
        </a:xfrm>
        <a:prstGeom prst="line">
          <a:avLst/>
        </a:prstGeom>
        <a:solidFill>
          <a:schemeClr val="accent5">
            <a:hueOff val="-1351709"/>
            <a:satOff val="-3484"/>
            <a:lumOff val="-2353"/>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6C19619C-17D1-7E48-BCCD-49534A96D75E}">
      <dsp:nvSpPr>
        <dsp:cNvPr id="0" name=""/>
        <dsp:cNvSpPr/>
      </dsp:nvSpPr>
      <dsp:spPr>
        <a:xfrm>
          <a:off x="0" y="79250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Library</a:t>
          </a:r>
          <a:endParaRPr lang="en-US" sz="1800" kern="1200" dirty="0"/>
        </a:p>
      </dsp:txBody>
      <dsp:txXfrm>
        <a:off x="0" y="792504"/>
        <a:ext cx="10515600" cy="395189"/>
      </dsp:txXfrm>
    </dsp:sp>
    <dsp:sp modelId="{D5EC32F6-5271-AA48-94E1-9CE8D5443E55}">
      <dsp:nvSpPr>
        <dsp:cNvPr id="0" name=""/>
        <dsp:cNvSpPr/>
      </dsp:nvSpPr>
      <dsp:spPr>
        <a:xfrm>
          <a:off x="0" y="1187694"/>
          <a:ext cx="10515600" cy="0"/>
        </a:xfrm>
        <a:prstGeom prst="line">
          <a:avLst/>
        </a:prstGeom>
        <a:solidFill>
          <a:schemeClr val="accent5">
            <a:hueOff val="-2027563"/>
            <a:satOff val="-5226"/>
            <a:lumOff val="-3530"/>
            <a:alphaOff val="0"/>
          </a:schemeClr>
        </a:solidFill>
        <a:ln w="12700" cap="flat" cmpd="sng" algn="ctr">
          <a:solidFill>
            <a:schemeClr val="accent5">
              <a:hueOff val="-2027563"/>
              <a:satOff val="-5226"/>
              <a:lumOff val="-353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3E82812-8C27-C148-A16A-2B6383AE6CEA}">
      <dsp:nvSpPr>
        <dsp:cNvPr id="0" name=""/>
        <dsp:cNvSpPr/>
      </dsp:nvSpPr>
      <dsp:spPr>
        <a:xfrm>
          <a:off x="0" y="118769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Dataset</a:t>
          </a:r>
          <a:endParaRPr lang="en-US" sz="1800" kern="1200" dirty="0"/>
        </a:p>
      </dsp:txBody>
      <dsp:txXfrm>
        <a:off x="0" y="1187694"/>
        <a:ext cx="10515600" cy="395189"/>
      </dsp:txXfrm>
    </dsp:sp>
    <dsp:sp modelId="{55DC6412-EE35-3549-8072-E2DBDFF008E6}">
      <dsp:nvSpPr>
        <dsp:cNvPr id="0" name=""/>
        <dsp:cNvSpPr/>
      </dsp:nvSpPr>
      <dsp:spPr>
        <a:xfrm>
          <a:off x="0" y="1582884"/>
          <a:ext cx="10515600" cy="0"/>
        </a:xfrm>
        <a:prstGeom prst="line">
          <a:avLst/>
        </a:prstGeom>
        <a:solidFill>
          <a:schemeClr val="accent5">
            <a:hueOff val="-2703417"/>
            <a:satOff val="-6968"/>
            <a:lumOff val="-4706"/>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E9D9E5A-0264-7B4F-B2B1-2A221E067C7F}">
      <dsp:nvSpPr>
        <dsp:cNvPr id="0" name=""/>
        <dsp:cNvSpPr/>
      </dsp:nvSpPr>
      <dsp:spPr>
        <a:xfrm>
          <a:off x="0" y="158288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Dataset Processing</a:t>
          </a:r>
          <a:endParaRPr lang="en-US" sz="1800" kern="1200" dirty="0"/>
        </a:p>
      </dsp:txBody>
      <dsp:txXfrm>
        <a:off x="0" y="1582884"/>
        <a:ext cx="10515600" cy="395189"/>
      </dsp:txXfrm>
    </dsp:sp>
    <dsp:sp modelId="{C87FB362-B1B1-884D-B952-8B280E823F5C}">
      <dsp:nvSpPr>
        <dsp:cNvPr id="0" name=""/>
        <dsp:cNvSpPr/>
      </dsp:nvSpPr>
      <dsp:spPr>
        <a:xfrm>
          <a:off x="0" y="1978074"/>
          <a:ext cx="10515600" cy="0"/>
        </a:xfrm>
        <a:prstGeom prst="line">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B8152D0-1012-2145-8689-4B61410B7790}">
      <dsp:nvSpPr>
        <dsp:cNvPr id="0" name=""/>
        <dsp:cNvSpPr/>
      </dsp:nvSpPr>
      <dsp:spPr>
        <a:xfrm>
          <a:off x="0" y="197807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t>Exploratory Data Analysis (EDA)</a:t>
          </a:r>
          <a:endParaRPr lang="en-US" sz="1800" kern="1200"/>
        </a:p>
      </dsp:txBody>
      <dsp:txXfrm>
        <a:off x="0" y="1978074"/>
        <a:ext cx="10515600" cy="395189"/>
      </dsp:txXfrm>
    </dsp:sp>
    <dsp:sp modelId="{1D546104-0F29-5945-B29A-64929F8766C9}">
      <dsp:nvSpPr>
        <dsp:cNvPr id="0" name=""/>
        <dsp:cNvSpPr/>
      </dsp:nvSpPr>
      <dsp:spPr>
        <a:xfrm>
          <a:off x="0" y="2373263"/>
          <a:ext cx="10515600" cy="0"/>
        </a:xfrm>
        <a:prstGeom prst="line">
          <a:avLst/>
        </a:prstGeom>
        <a:solidFill>
          <a:schemeClr val="accent5">
            <a:hueOff val="-4055126"/>
            <a:satOff val="-10451"/>
            <a:lumOff val="-7059"/>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81E9803-DEE3-C243-926D-0C5A0DAFFC6C}">
      <dsp:nvSpPr>
        <dsp:cNvPr id="0" name=""/>
        <dsp:cNvSpPr/>
      </dsp:nvSpPr>
      <dsp:spPr>
        <a:xfrm>
          <a:off x="0" y="2373263"/>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Audio Pre-processing</a:t>
          </a:r>
          <a:endParaRPr lang="en-US" sz="1800" kern="1200" dirty="0"/>
        </a:p>
      </dsp:txBody>
      <dsp:txXfrm>
        <a:off x="0" y="2373263"/>
        <a:ext cx="10515600" cy="395189"/>
      </dsp:txXfrm>
    </dsp:sp>
    <dsp:sp modelId="{2E04EAF9-EC0C-5B48-B0A7-4B8CAE1459D0}">
      <dsp:nvSpPr>
        <dsp:cNvPr id="0" name=""/>
        <dsp:cNvSpPr/>
      </dsp:nvSpPr>
      <dsp:spPr>
        <a:xfrm>
          <a:off x="0" y="2768453"/>
          <a:ext cx="10515600" cy="0"/>
        </a:xfrm>
        <a:prstGeom prst="line">
          <a:avLst/>
        </a:prstGeom>
        <a:solidFill>
          <a:schemeClr val="accent5">
            <a:hueOff val="-4730980"/>
            <a:satOff val="-12193"/>
            <a:lumOff val="-8236"/>
            <a:alphaOff val="0"/>
          </a:schemeClr>
        </a:solidFill>
        <a:ln w="12700" cap="flat" cmpd="sng" algn="ctr">
          <a:solidFill>
            <a:schemeClr val="accent5">
              <a:hueOff val="-4730980"/>
              <a:satOff val="-12193"/>
              <a:lumOff val="-823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76F939D-C2E7-154E-B2C8-3A96BA1EC9D8}">
      <dsp:nvSpPr>
        <dsp:cNvPr id="0" name=""/>
        <dsp:cNvSpPr/>
      </dsp:nvSpPr>
      <dsp:spPr>
        <a:xfrm>
          <a:off x="0" y="2768453"/>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t>Feature Extraction and Selection</a:t>
          </a:r>
          <a:endParaRPr lang="en-US" sz="1800" kern="1200"/>
        </a:p>
      </dsp:txBody>
      <dsp:txXfrm>
        <a:off x="0" y="2768453"/>
        <a:ext cx="10515600" cy="395189"/>
      </dsp:txXfrm>
    </dsp:sp>
    <dsp:sp modelId="{E143914E-A0DB-AA40-8C7C-65A71C96303C}">
      <dsp:nvSpPr>
        <dsp:cNvPr id="0" name=""/>
        <dsp:cNvSpPr/>
      </dsp:nvSpPr>
      <dsp:spPr>
        <a:xfrm>
          <a:off x="0" y="3163643"/>
          <a:ext cx="10515600" cy="0"/>
        </a:xfrm>
        <a:prstGeom prst="line">
          <a:avLst/>
        </a:prstGeom>
        <a:solidFill>
          <a:schemeClr val="accent5">
            <a:hueOff val="-5406834"/>
            <a:satOff val="-13935"/>
            <a:lumOff val="-9412"/>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FAE0286-51BB-B34A-B8AB-924BA88F1B6E}">
      <dsp:nvSpPr>
        <dsp:cNvPr id="0" name=""/>
        <dsp:cNvSpPr/>
      </dsp:nvSpPr>
      <dsp:spPr>
        <a:xfrm>
          <a:off x="0" y="3163643"/>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t>Model Training and Evaluating</a:t>
          </a:r>
          <a:endParaRPr lang="en-US" sz="1800" kern="1200"/>
        </a:p>
      </dsp:txBody>
      <dsp:txXfrm>
        <a:off x="0" y="3163643"/>
        <a:ext cx="10515600" cy="395189"/>
      </dsp:txXfrm>
    </dsp:sp>
    <dsp:sp modelId="{F6ABC1E8-0F64-C14A-A2E5-70EEDAAE0CCC}">
      <dsp:nvSpPr>
        <dsp:cNvPr id="0" name=""/>
        <dsp:cNvSpPr/>
      </dsp:nvSpPr>
      <dsp:spPr>
        <a:xfrm>
          <a:off x="0" y="3558833"/>
          <a:ext cx="10515600" cy="0"/>
        </a:xfrm>
        <a:prstGeom prst="line">
          <a:avLst/>
        </a:prstGeom>
        <a:solidFill>
          <a:schemeClr val="accent5">
            <a:hueOff val="-6082688"/>
            <a:satOff val="-15677"/>
            <a:lumOff val="-10588"/>
            <a:alphaOff val="0"/>
          </a:schemeClr>
        </a:solidFill>
        <a:ln w="12700" cap="flat" cmpd="sng" algn="ctr">
          <a:solidFill>
            <a:schemeClr val="accent5">
              <a:hueOff val="-6082688"/>
              <a:satOff val="-15677"/>
              <a:lumOff val="-1058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37C9F5E-5439-804A-A81B-22C6289691DC}">
      <dsp:nvSpPr>
        <dsp:cNvPr id="0" name=""/>
        <dsp:cNvSpPr/>
      </dsp:nvSpPr>
      <dsp:spPr>
        <a:xfrm>
          <a:off x="0" y="3558833"/>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t>Results</a:t>
          </a:r>
          <a:endParaRPr lang="en-US" sz="1800" kern="1200"/>
        </a:p>
      </dsp:txBody>
      <dsp:txXfrm>
        <a:off x="0" y="3558833"/>
        <a:ext cx="10515600" cy="395189"/>
      </dsp:txXfrm>
    </dsp:sp>
    <dsp:sp modelId="{45100F3A-14F9-C741-B767-FE599DB38695}">
      <dsp:nvSpPr>
        <dsp:cNvPr id="0" name=""/>
        <dsp:cNvSpPr/>
      </dsp:nvSpPr>
      <dsp:spPr>
        <a:xfrm>
          <a:off x="0" y="3954023"/>
          <a:ext cx="10515600"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1671818-217F-FD4F-9A4E-DC01760B079D}">
      <dsp:nvSpPr>
        <dsp:cNvPr id="0" name=""/>
        <dsp:cNvSpPr/>
      </dsp:nvSpPr>
      <dsp:spPr>
        <a:xfrm>
          <a:off x="0" y="3954023"/>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Conclusion</a:t>
          </a:r>
          <a:endParaRPr lang="en-US" sz="1800" kern="1200" dirty="0"/>
        </a:p>
      </dsp:txBody>
      <dsp:txXfrm>
        <a:off x="0" y="3954023"/>
        <a:ext cx="10515600" cy="3951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50CE7D-F3C9-4AFD-92A1-CA4EE1938FB4}">
      <dsp:nvSpPr>
        <dsp:cNvPr id="0" name=""/>
        <dsp:cNvSpPr/>
      </dsp:nvSpPr>
      <dsp:spPr>
        <a:xfrm>
          <a:off x="84326" y="598788"/>
          <a:ext cx="898549" cy="89854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AD7BBA-1135-4F20-A2D5-290DE3CE391D}">
      <dsp:nvSpPr>
        <dsp:cNvPr id="0" name=""/>
        <dsp:cNvSpPr/>
      </dsp:nvSpPr>
      <dsp:spPr>
        <a:xfrm>
          <a:off x="273022" y="787483"/>
          <a:ext cx="521158" cy="5211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558C92-932F-4B34-8EA8-83EB490935A8}">
      <dsp:nvSpPr>
        <dsp:cNvPr id="0" name=""/>
        <dsp:cNvSpPr/>
      </dsp:nvSpPr>
      <dsp:spPr>
        <a:xfrm>
          <a:off x="1175422" y="598788"/>
          <a:ext cx="2118009" cy="898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We have used the Pandas library for handling the dataset. </a:t>
          </a:r>
        </a:p>
      </dsp:txBody>
      <dsp:txXfrm>
        <a:off x="1175422" y="598788"/>
        <a:ext cx="2118009" cy="898549"/>
      </dsp:txXfrm>
    </dsp:sp>
    <dsp:sp modelId="{81C21C4D-70D0-4258-909A-40D7B9A0BDF4}">
      <dsp:nvSpPr>
        <dsp:cNvPr id="0" name=""/>
        <dsp:cNvSpPr/>
      </dsp:nvSpPr>
      <dsp:spPr>
        <a:xfrm>
          <a:off x="3662479" y="598788"/>
          <a:ext cx="898549" cy="89854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5A9498-FA61-4712-BF80-EFD80CDFAF25}">
      <dsp:nvSpPr>
        <dsp:cNvPr id="0" name=""/>
        <dsp:cNvSpPr/>
      </dsp:nvSpPr>
      <dsp:spPr>
        <a:xfrm>
          <a:off x="3851174" y="787483"/>
          <a:ext cx="521158" cy="5211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164E3E-9631-4035-AE9E-4E61D2A0B09F}">
      <dsp:nvSpPr>
        <dsp:cNvPr id="0" name=""/>
        <dsp:cNvSpPr/>
      </dsp:nvSpPr>
      <dsp:spPr>
        <a:xfrm>
          <a:off x="4753575" y="598788"/>
          <a:ext cx="2118009" cy="898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For audio handling, pre-processing and feature extraction, we have used Librosa, Pydub, and Pyaudio libraries. </a:t>
          </a:r>
        </a:p>
      </dsp:txBody>
      <dsp:txXfrm>
        <a:off x="4753575" y="598788"/>
        <a:ext cx="2118009" cy="898549"/>
      </dsp:txXfrm>
    </dsp:sp>
    <dsp:sp modelId="{609469ED-9B3F-4EFE-AB8F-0E9F270D9091}">
      <dsp:nvSpPr>
        <dsp:cNvPr id="0" name=""/>
        <dsp:cNvSpPr/>
      </dsp:nvSpPr>
      <dsp:spPr>
        <a:xfrm>
          <a:off x="84326" y="2500138"/>
          <a:ext cx="898549" cy="89854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E36D8E-85E6-49C2-8BDD-5E845AB6D13B}">
      <dsp:nvSpPr>
        <dsp:cNvPr id="0" name=""/>
        <dsp:cNvSpPr/>
      </dsp:nvSpPr>
      <dsp:spPr>
        <a:xfrm>
          <a:off x="273022" y="2688833"/>
          <a:ext cx="521158" cy="5211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6625A1-1E0E-439B-A292-F4609436A12B}">
      <dsp:nvSpPr>
        <dsp:cNvPr id="0" name=""/>
        <dsp:cNvSpPr/>
      </dsp:nvSpPr>
      <dsp:spPr>
        <a:xfrm>
          <a:off x="1175422" y="2500138"/>
          <a:ext cx="2118009" cy="898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a:t>For feature scaling and label encoding, we have used the </a:t>
          </a:r>
          <a:r>
            <a:rPr lang="en-US" sz="1600" kern="1200" dirty="0" err="1"/>
            <a:t>Sklearn</a:t>
          </a:r>
          <a:r>
            <a:rPr lang="en-US" sz="1600" kern="1200" dirty="0"/>
            <a:t> library. </a:t>
          </a:r>
        </a:p>
      </dsp:txBody>
      <dsp:txXfrm>
        <a:off x="1175422" y="2500138"/>
        <a:ext cx="2118009" cy="898549"/>
      </dsp:txXfrm>
    </dsp:sp>
    <dsp:sp modelId="{DB4BA0D2-6841-4CFE-B960-0B0F557BCE2E}">
      <dsp:nvSpPr>
        <dsp:cNvPr id="0" name=""/>
        <dsp:cNvSpPr/>
      </dsp:nvSpPr>
      <dsp:spPr>
        <a:xfrm>
          <a:off x="3662479" y="2500138"/>
          <a:ext cx="898549" cy="89854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91AEF8-9F5B-4BA6-9D2E-3CA82DF83378}">
      <dsp:nvSpPr>
        <dsp:cNvPr id="0" name=""/>
        <dsp:cNvSpPr/>
      </dsp:nvSpPr>
      <dsp:spPr>
        <a:xfrm>
          <a:off x="3851174" y="2688833"/>
          <a:ext cx="521158" cy="5211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72DC06-89E0-42CD-AAAE-9FF6944EE744}">
      <dsp:nvSpPr>
        <dsp:cNvPr id="0" name=""/>
        <dsp:cNvSpPr/>
      </dsp:nvSpPr>
      <dsp:spPr>
        <a:xfrm>
          <a:off x="4753575" y="2500138"/>
          <a:ext cx="2118009" cy="898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a:t>To visualize the data, we have used python libraries called matplotlib and seaborn. </a:t>
          </a:r>
        </a:p>
      </dsp:txBody>
      <dsp:txXfrm>
        <a:off x="4753575" y="2500138"/>
        <a:ext cx="2118009" cy="898549"/>
      </dsp:txXfrm>
    </dsp:sp>
    <dsp:sp modelId="{5B774F50-0995-4A59-9838-446CCF1468E5}">
      <dsp:nvSpPr>
        <dsp:cNvPr id="0" name=""/>
        <dsp:cNvSpPr/>
      </dsp:nvSpPr>
      <dsp:spPr>
        <a:xfrm>
          <a:off x="84326" y="4401488"/>
          <a:ext cx="898549" cy="898549"/>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860E38-DB2B-4B7B-B571-13706F00A88C}">
      <dsp:nvSpPr>
        <dsp:cNvPr id="0" name=""/>
        <dsp:cNvSpPr/>
      </dsp:nvSpPr>
      <dsp:spPr>
        <a:xfrm>
          <a:off x="273022" y="4590183"/>
          <a:ext cx="521158" cy="52115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A8936F-6603-45CF-A5A8-2E2ABB90BB96}">
      <dsp:nvSpPr>
        <dsp:cNvPr id="0" name=""/>
        <dsp:cNvSpPr/>
      </dsp:nvSpPr>
      <dsp:spPr>
        <a:xfrm>
          <a:off x="1175422" y="4401488"/>
          <a:ext cx="2118009" cy="898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a:t>For model training and evaluation, we have used TensorFlow and </a:t>
          </a:r>
          <a:r>
            <a:rPr lang="en-US" sz="1600" kern="1200" dirty="0" err="1"/>
            <a:t>Keras</a:t>
          </a:r>
          <a:r>
            <a:rPr lang="en-US" sz="1600" kern="1200" dirty="0"/>
            <a:t>.</a:t>
          </a:r>
        </a:p>
      </dsp:txBody>
      <dsp:txXfrm>
        <a:off x="1175422" y="4401488"/>
        <a:ext cx="2118009" cy="89854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8/18/22</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8/18/22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2295961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2232922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1459214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898123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Now, that you have narrowed your topic, you will want to organize your research in a structure that works.  There are some common organizational patterns based on the kind of research you are doing.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Organizational Structures: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Cause and Effect- this kind of structure is great for explaining the causes and effects of a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Compare and Contrast- in this pattern you highlight the similarities and differences of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Explain process- this structure is great for outlining a series of steps to follow;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Definition- if you want to make sure your audience understands what something is using illustrations, meanings, clarifying misconceptions, you may want to use this structure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Classification- a common organizational structure is grouping like topics or facts from the research together.  For instance, in the internet safety about social media apps, you may organize the research where you look at each social media app one at a time</a:t>
            </a:r>
          </a:p>
        </p:txBody>
      </p:sp>
      <p:sp>
        <p:nvSpPr>
          <p:cNvPr id="4" name="Slide Number Placeholder 3"/>
          <p:cNvSpPr>
            <a:spLocks noGrp="1"/>
          </p:cNvSpPr>
          <p:nvPr>
            <p:ph type="sldNum" sz="quarter" idx="10"/>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3541438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7B46F-BB8F-4EB6-DCB2-BCA4F343A1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6EA077-92C1-71F3-0BB5-444FAE61DD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22A63-83F0-2C45-85B7-21AF4745E1DE}"/>
              </a:ext>
            </a:extLst>
          </p:cNvPr>
          <p:cNvSpPr>
            <a:spLocks noGrp="1"/>
          </p:cNvSpPr>
          <p:nvPr>
            <p:ph type="dt" sz="half" idx="10"/>
          </p:nvPr>
        </p:nvSpPr>
        <p:spPr/>
        <p:txBody>
          <a:bodyPr/>
          <a:lstStyle/>
          <a:p>
            <a:fld id="{DECF21A4-E71B-4D3A-AF45-E989C23A7BB1}" type="datetimeFigureOut">
              <a:rPr lang="en-US" smtClean="0"/>
              <a:t>8/18/22</a:t>
            </a:fld>
            <a:endParaRPr lang="en-US" dirty="0"/>
          </a:p>
        </p:txBody>
      </p:sp>
      <p:sp>
        <p:nvSpPr>
          <p:cNvPr id="5" name="Footer Placeholder 4">
            <a:extLst>
              <a:ext uri="{FF2B5EF4-FFF2-40B4-BE49-F238E27FC236}">
                <a16:creationId xmlns:a16="http://schemas.microsoft.com/office/drawing/2014/main" id="{2D92EE56-D930-2E5E-556F-73C1FB564F6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AC994E5-7952-1F7E-64AA-4A56CBD719B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666898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96206-C6CA-7F86-E124-61842A482A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31FBFC-3A16-9783-9A96-A80F343F75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841F59-F7D9-7FB5-B30B-330421B5805E}"/>
              </a:ext>
            </a:extLst>
          </p:cNvPr>
          <p:cNvSpPr>
            <a:spLocks noGrp="1"/>
          </p:cNvSpPr>
          <p:nvPr>
            <p:ph type="dt" sz="half" idx="10"/>
          </p:nvPr>
        </p:nvSpPr>
        <p:spPr/>
        <p:txBody>
          <a:bodyPr/>
          <a:lstStyle/>
          <a:p>
            <a:fld id="{DECF21A4-E71B-4D3A-AF45-E989C23A7BB1}" type="datetimeFigureOut">
              <a:rPr lang="en-US" smtClean="0"/>
              <a:t>8/18/22</a:t>
            </a:fld>
            <a:endParaRPr lang="en-US" dirty="0"/>
          </a:p>
        </p:txBody>
      </p:sp>
      <p:sp>
        <p:nvSpPr>
          <p:cNvPr id="5" name="Footer Placeholder 4">
            <a:extLst>
              <a:ext uri="{FF2B5EF4-FFF2-40B4-BE49-F238E27FC236}">
                <a16:creationId xmlns:a16="http://schemas.microsoft.com/office/drawing/2014/main" id="{E1776E46-F816-43BB-69B6-D3514E3A834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6578DED-7E49-B6F0-4AFC-B122D028A3F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741238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44563B-5E35-2029-99A4-BD231340D6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7B7D94-C133-5F5B-1B91-F4A972F746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29D2C4-8620-28CF-9671-B9C2E8496A43}"/>
              </a:ext>
            </a:extLst>
          </p:cNvPr>
          <p:cNvSpPr>
            <a:spLocks noGrp="1"/>
          </p:cNvSpPr>
          <p:nvPr>
            <p:ph type="dt" sz="half" idx="10"/>
          </p:nvPr>
        </p:nvSpPr>
        <p:spPr/>
        <p:txBody>
          <a:bodyPr/>
          <a:lstStyle/>
          <a:p>
            <a:fld id="{DECF21A4-E71B-4D3A-AF45-E989C23A7BB1}" type="datetimeFigureOut">
              <a:rPr lang="en-US" smtClean="0"/>
              <a:t>8/18/22</a:t>
            </a:fld>
            <a:endParaRPr lang="en-US" dirty="0"/>
          </a:p>
        </p:txBody>
      </p:sp>
      <p:sp>
        <p:nvSpPr>
          <p:cNvPr id="5" name="Footer Placeholder 4">
            <a:extLst>
              <a:ext uri="{FF2B5EF4-FFF2-40B4-BE49-F238E27FC236}">
                <a16:creationId xmlns:a16="http://schemas.microsoft.com/office/drawing/2014/main" id="{1C9FDA9B-360A-3897-1CC9-D9927A66B7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571C24-01F2-F9F7-6E84-C30EA83E7DF9}"/>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985346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813D1-DBBF-E0B9-B6DA-5AE83DAD58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3BDA7E-85C6-75AA-156A-63672656A9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BC0582-99E3-2CD8-D611-FF053D0828A6}"/>
              </a:ext>
            </a:extLst>
          </p:cNvPr>
          <p:cNvSpPr>
            <a:spLocks noGrp="1"/>
          </p:cNvSpPr>
          <p:nvPr>
            <p:ph type="dt" sz="half" idx="10"/>
          </p:nvPr>
        </p:nvSpPr>
        <p:spPr/>
        <p:txBody>
          <a:bodyPr/>
          <a:lstStyle/>
          <a:p>
            <a:fld id="{DECF21A4-E71B-4D3A-AF45-E989C23A7BB1}" type="datetimeFigureOut">
              <a:rPr lang="en-US" smtClean="0"/>
              <a:t>8/18/22</a:t>
            </a:fld>
            <a:endParaRPr lang="en-US" dirty="0"/>
          </a:p>
        </p:txBody>
      </p:sp>
      <p:sp>
        <p:nvSpPr>
          <p:cNvPr id="5" name="Footer Placeholder 4">
            <a:extLst>
              <a:ext uri="{FF2B5EF4-FFF2-40B4-BE49-F238E27FC236}">
                <a16:creationId xmlns:a16="http://schemas.microsoft.com/office/drawing/2014/main" id="{720DF237-3F6B-18DA-9AF3-B9306B9A94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85DCBFF-DDB1-D54A-58F0-99D32880D4E5}"/>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086200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CC629-CEDA-A740-43C4-2B56A255F9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7014E7-A92D-6B46-14E9-45A12C29C9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45C047-3D45-BFD5-BCB5-8465062142EA}"/>
              </a:ext>
            </a:extLst>
          </p:cNvPr>
          <p:cNvSpPr>
            <a:spLocks noGrp="1"/>
          </p:cNvSpPr>
          <p:nvPr>
            <p:ph type="dt" sz="half" idx="10"/>
          </p:nvPr>
        </p:nvSpPr>
        <p:spPr/>
        <p:txBody>
          <a:bodyPr/>
          <a:lstStyle/>
          <a:p>
            <a:fld id="{DECF21A4-E71B-4D3A-AF45-E989C23A7BB1}" type="datetimeFigureOut">
              <a:rPr lang="en-US" smtClean="0"/>
              <a:t>8/18/22</a:t>
            </a:fld>
            <a:endParaRPr lang="en-US" dirty="0"/>
          </a:p>
        </p:txBody>
      </p:sp>
      <p:sp>
        <p:nvSpPr>
          <p:cNvPr id="5" name="Footer Placeholder 4">
            <a:extLst>
              <a:ext uri="{FF2B5EF4-FFF2-40B4-BE49-F238E27FC236}">
                <a16:creationId xmlns:a16="http://schemas.microsoft.com/office/drawing/2014/main" id="{6CFF457B-DD8A-03B6-8A4D-D37FB724E5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0EB361E-5FC6-8F74-4E38-3311ADB7BD7C}"/>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49811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77F3A-985D-A881-0563-9DA2D82197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893650-966C-1DA8-3AFC-9030F25A14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F4A3A2-DF04-EE8B-5FC0-2F2C671AF3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4EB4D5-262F-E32F-C983-2B07DAFC61EE}"/>
              </a:ext>
            </a:extLst>
          </p:cNvPr>
          <p:cNvSpPr>
            <a:spLocks noGrp="1"/>
          </p:cNvSpPr>
          <p:nvPr>
            <p:ph type="dt" sz="half" idx="10"/>
          </p:nvPr>
        </p:nvSpPr>
        <p:spPr/>
        <p:txBody>
          <a:bodyPr/>
          <a:lstStyle/>
          <a:p>
            <a:fld id="{DECF21A4-E71B-4D3A-AF45-E989C23A7BB1}" type="datetimeFigureOut">
              <a:rPr lang="en-US" smtClean="0"/>
              <a:t>8/18/22</a:t>
            </a:fld>
            <a:endParaRPr lang="en-US" dirty="0"/>
          </a:p>
        </p:txBody>
      </p:sp>
      <p:sp>
        <p:nvSpPr>
          <p:cNvPr id="6" name="Footer Placeholder 5">
            <a:extLst>
              <a:ext uri="{FF2B5EF4-FFF2-40B4-BE49-F238E27FC236}">
                <a16:creationId xmlns:a16="http://schemas.microsoft.com/office/drawing/2014/main" id="{DC01AFE2-981D-9093-0ECC-75205482EFA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73C39C1-6397-791D-7902-449F508782F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323955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942E3-3F02-B971-6F51-18A2A909E1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CE134A-BDF3-FB79-2F42-4E135372B9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B17D7A-7549-19E3-1DAB-4B4C9177F3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98007B-0F40-ECE1-039E-43A3FC44C5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229F6B-24F1-6265-859F-2B81AFC3BC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6CDEA6-6691-8A7A-6CBA-8CA2A4DA6C82}"/>
              </a:ext>
            </a:extLst>
          </p:cNvPr>
          <p:cNvSpPr>
            <a:spLocks noGrp="1"/>
          </p:cNvSpPr>
          <p:nvPr>
            <p:ph type="dt" sz="half" idx="10"/>
          </p:nvPr>
        </p:nvSpPr>
        <p:spPr/>
        <p:txBody>
          <a:bodyPr/>
          <a:lstStyle/>
          <a:p>
            <a:fld id="{DECF21A4-E71B-4D3A-AF45-E989C23A7BB1}" type="datetimeFigureOut">
              <a:rPr lang="en-US" smtClean="0"/>
              <a:t>8/18/22</a:t>
            </a:fld>
            <a:endParaRPr lang="en-US" dirty="0"/>
          </a:p>
        </p:txBody>
      </p:sp>
      <p:sp>
        <p:nvSpPr>
          <p:cNvPr id="8" name="Footer Placeholder 7">
            <a:extLst>
              <a:ext uri="{FF2B5EF4-FFF2-40B4-BE49-F238E27FC236}">
                <a16:creationId xmlns:a16="http://schemas.microsoft.com/office/drawing/2014/main" id="{8D5419DC-EAD8-A12B-3A0E-795171EA267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F1660C4-1974-A246-72E4-965E4DCAA65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371507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FAAD3-DACB-E92F-4435-954E797580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ADFFF3-CA02-30E0-7073-168DAA1397D9}"/>
              </a:ext>
            </a:extLst>
          </p:cNvPr>
          <p:cNvSpPr>
            <a:spLocks noGrp="1"/>
          </p:cNvSpPr>
          <p:nvPr>
            <p:ph type="dt" sz="half" idx="10"/>
          </p:nvPr>
        </p:nvSpPr>
        <p:spPr/>
        <p:txBody>
          <a:bodyPr/>
          <a:lstStyle/>
          <a:p>
            <a:fld id="{DECF21A4-E71B-4D3A-AF45-E989C23A7BB1}" type="datetimeFigureOut">
              <a:rPr lang="en-US" smtClean="0"/>
              <a:t>8/18/22</a:t>
            </a:fld>
            <a:endParaRPr lang="en-US" dirty="0"/>
          </a:p>
        </p:txBody>
      </p:sp>
      <p:sp>
        <p:nvSpPr>
          <p:cNvPr id="4" name="Footer Placeholder 3">
            <a:extLst>
              <a:ext uri="{FF2B5EF4-FFF2-40B4-BE49-F238E27FC236}">
                <a16:creationId xmlns:a16="http://schemas.microsoft.com/office/drawing/2014/main" id="{C9860E46-2EA8-2E63-9C40-4B8F5D90EE3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049BD98-646D-985E-74D5-F76C75EE6B6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994823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9D8503-8192-1468-4E55-97499ED4E401}"/>
              </a:ext>
            </a:extLst>
          </p:cNvPr>
          <p:cNvSpPr>
            <a:spLocks noGrp="1"/>
          </p:cNvSpPr>
          <p:nvPr>
            <p:ph type="dt" sz="half" idx="10"/>
          </p:nvPr>
        </p:nvSpPr>
        <p:spPr/>
        <p:txBody>
          <a:bodyPr/>
          <a:lstStyle/>
          <a:p>
            <a:fld id="{DECF21A4-E71B-4D3A-AF45-E989C23A7BB1}" type="datetimeFigureOut">
              <a:rPr lang="en-US" smtClean="0"/>
              <a:t>8/18/22</a:t>
            </a:fld>
            <a:endParaRPr lang="en-US" dirty="0"/>
          </a:p>
        </p:txBody>
      </p:sp>
      <p:sp>
        <p:nvSpPr>
          <p:cNvPr id="3" name="Footer Placeholder 2">
            <a:extLst>
              <a:ext uri="{FF2B5EF4-FFF2-40B4-BE49-F238E27FC236}">
                <a16:creationId xmlns:a16="http://schemas.microsoft.com/office/drawing/2014/main" id="{E4D8EC9F-C3C6-A816-D21F-3D58AEB830A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7224FC2-33B4-ED7D-CAEF-0B9A3A0E55EC}"/>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66404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DD73C-59A5-413C-B7A5-A953D7148F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145835-7382-D4F7-650D-4D85AFC10B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9FB69A-7BE4-F6AC-18D6-ADBF8469C3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D3A9FB-4C6C-9AD2-703F-6274F5DFE6E3}"/>
              </a:ext>
            </a:extLst>
          </p:cNvPr>
          <p:cNvSpPr>
            <a:spLocks noGrp="1"/>
          </p:cNvSpPr>
          <p:nvPr>
            <p:ph type="dt" sz="half" idx="10"/>
          </p:nvPr>
        </p:nvSpPr>
        <p:spPr/>
        <p:txBody>
          <a:bodyPr/>
          <a:lstStyle/>
          <a:p>
            <a:fld id="{DECF21A4-E71B-4D3A-AF45-E989C23A7BB1}" type="datetimeFigureOut">
              <a:rPr lang="en-US" smtClean="0"/>
              <a:t>8/18/22</a:t>
            </a:fld>
            <a:endParaRPr lang="en-US" dirty="0"/>
          </a:p>
        </p:txBody>
      </p:sp>
      <p:sp>
        <p:nvSpPr>
          <p:cNvPr id="6" name="Footer Placeholder 5">
            <a:extLst>
              <a:ext uri="{FF2B5EF4-FFF2-40B4-BE49-F238E27FC236}">
                <a16:creationId xmlns:a16="http://schemas.microsoft.com/office/drawing/2014/main" id="{07F4FD32-E796-AC44-8298-E95933E61DA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9DAD5ED-B82E-B7A3-F883-559317C4B84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20969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E8356-B254-97B4-B0BD-DAD72B43B6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2C7065-8B7B-E411-6A42-35571C45FB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E0E78A-2354-B3FB-2746-3D220C35E0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E21626-15AD-7FC6-BD87-31CF46E2C316}"/>
              </a:ext>
            </a:extLst>
          </p:cNvPr>
          <p:cNvSpPr>
            <a:spLocks noGrp="1"/>
          </p:cNvSpPr>
          <p:nvPr>
            <p:ph type="dt" sz="half" idx="10"/>
          </p:nvPr>
        </p:nvSpPr>
        <p:spPr/>
        <p:txBody>
          <a:bodyPr/>
          <a:lstStyle/>
          <a:p>
            <a:fld id="{DECF21A4-E71B-4D3A-AF45-E989C23A7BB1}" type="datetimeFigureOut">
              <a:rPr lang="en-US" smtClean="0"/>
              <a:t>8/18/22</a:t>
            </a:fld>
            <a:endParaRPr lang="en-US" dirty="0"/>
          </a:p>
        </p:txBody>
      </p:sp>
      <p:sp>
        <p:nvSpPr>
          <p:cNvPr id="6" name="Footer Placeholder 5">
            <a:extLst>
              <a:ext uri="{FF2B5EF4-FFF2-40B4-BE49-F238E27FC236}">
                <a16:creationId xmlns:a16="http://schemas.microsoft.com/office/drawing/2014/main" id="{C092E162-7AF1-9165-6602-3FF0138493A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02B00EB-9B1C-AC47-5603-CB236C35CDF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9825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AE41AC-A30F-C5BC-C827-16AEFA9CF3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EB6230-B7CB-780B-D896-5531B7D102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2A7F34-8A88-793B-68EB-B2FAA1E1F9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8/18/22</a:t>
            </a:fld>
            <a:endParaRPr lang="en-US" dirty="0"/>
          </a:p>
        </p:txBody>
      </p:sp>
      <p:sp>
        <p:nvSpPr>
          <p:cNvPr id="5" name="Footer Placeholder 4">
            <a:extLst>
              <a:ext uri="{FF2B5EF4-FFF2-40B4-BE49-F238E27FC236}">
                <a16:creationId xmlns:a16="http://schemas.microsoft.com/office/drawing/2014/main" id="{617B4B28-650B-8367-DF9B-B1B6F49C37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20217E8-1548-EB84-E137-C5184F8ABF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2144974850"/>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59">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1">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3">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826396" y="586855"/>
            <a:ext cx="4230100" cy="3387497"/>
          </a:xfrm>
        </p:spPr>
        <p:txBody>
          <a:bodyPr vert="horz" lIns="91440" tIns="45720" rIns="91440" bIns="45720" rtlCol="0" anchor="b">
            <a:normAutofit/>
          </a:bodyPr>
          <a:lstStyle/>
          <a:p>
            <a:r>
              <a:rPr lang="en-US" sz="4000" b="1" kern="1200" dirty="0">
                <a:solidFill>
                  <a:srgbClr val="FFFFFF"/>
                </a:solidFill>
                <a:latin typeface="+mj-lt"/>
                <a:ea typeface="+mj-ea"/>
                <a:cs typeface="+mj-cs"/>
              </a:rPr>
              <a:t>Speech Emotion Recognition</a:t>
            </a: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6503158" y="649480"/>
            <a:ext cx="4862447" cy="5546047"/>
          </a:xfrm>
        </p:spPr>
        <p:txBody>
          <a:bodyPr vert="horz" lIns="91440" tIns="45720" rIns="91440" bIns="45720" rtlCol="0" anchor="ctr">
            <a:normAutofit/>
          </a:bodyPr>
          <a:lstStyle/>
          <a:p>
            <a:pPr indent="-228600" algn="l">
              <a:buFont typeface="Arial" panose="020B0604020202020204" pitchFamily="34" charset="0"/>
              <a:buChar char="•"/>
            </a:pPr>
            <a:endParaRPr lang="en-US" sz="2000" dirty="0"/>
          </a:p>
          <a:p>
            <a:pPr indent="-228600" algn="l">
              <a:buFont typeface="Arial" panose="020B0604020202020204" pitchFamily="34" charset="0"/>
              <a:buChar char="•"/>
            </a:pPr>
            <a:r>
              <a:rPr lang="en-US" sz="2000" b="1" dirty="0"/>
              <a:t>Presented by:</a:t>
            </a:r>
          </a:p>
          <a:p>
            <a:pPr marL="342900" indent="-228600" algn="l">
              <a:buFont typeface="Arial" panose="020B0604020202020204" pitchFamily="34" charset="0"/>
              <a:buChar char="•"/>
            </a:pPr>
            <a:r>
              <a:rPr lang="en-US" sz="2000" dirty="0" err="1"/>
              <a:t>Kishan</a:t>
            </a:r>
            <a:r>
              <a:rPr lang="en-US" sz="2000" dirty="0"/>
              <a:t> </a:t>
            </a:r>
            <a:r>
              <a:rPr lang="en-US" sz="2000" dirty="0" err="1"/>
              <a:t>Lakhatariya</a:t>
            </a:r>
            <a:r>
              <a:rPr lang="en-US" sz="2000" dirty="0"/>
              <a:t> (C0849341</a:t>
            </a:r>
            <a:r>
              <a:rPr lang="en-US" sz="2000" dirty="0">
                <a:effectLst/>
              </a:rPr>
              <a:t>)</a:t>
            </a:r>
            <a:endParaRPr lang="en-US" sz="2000" dirty="0"/>
          </a:p>
          <a:p>
            <a:pPr marL="342900" indent="-228600" algn="l">
              <a:buFont typeface="Arial" panose="020B0604020202020204" pitchFamily="34" charset="0"/>
              <a:buChar char="•"/>
            </a:pPr>
            <a:r>
              <a:rPr lang="en-US" sz="2000" dirty="0"/>
              <a:t>Harshkumar Patel (C0848343)</a:t>
            </a:r>
            <a:r>
              <a:rPr lang="en-US" sz="2000" dirty="0">
                <a:effectLst/>
              </a:rPr>
              <a:t> </a:t>
            </a:r>
            <a:endParaRPr lang="en-US" sz="2000" dirty="0"/>
          </a:p>
          <a:p>
            <a:pPr marL="342900" indent="-228600" algn="l">
              <a:buFont typeface="Arial" panose="020B0604020202020204" pitchFamily="34" charset="0"/>
              <a:buChar char="•"/>
            </a:pPr>
            <a:r>
              <a:rPr lang="en-US" sz="2000" dirty="0" err="1"/>
              <a:t>Mohammaddin</a:t>
            </a:r>
            <a:r>
              <a:rPr lang="en-US" sz="2000" dirty="0"/>
              <a:t> </a:t>
            </a:r>
            <a:r>
              <a:rPr lang="en-US" sz="2000" dirty="0" err="1"/>
              <a:t>Masbi</a:t>
            </a:r>
            <a:r>
              <a:rPr lang="en-US" sz="2000" dirty="0"/>
              <a:t> (C0850500)</a:t>
            </a:r>
          </a:p>
          <a:p>
            <a:pPr marL="342900" indent="-228600" algn="l">
              <a:buFont typeface="Arial" panose="020B0604020202020204" pitchFamily="34" charset="0"/>
              <a:buChar char="•"/>
            </a:pPr>
            <a:r>
              <a:rPr lang="en-US" sz="2000" dirty="0" err="1"/>
              <a:t>Kanan</a:t>
            </a:r>
            <a:r>
              <a:rPr lang="en-US" sz="2000" dirty="0"/>
              <a:t> Trivedi (C0851492)</a:t>
            </a:r>
          </a:p>
          <a:p>
            <a:pPr indent="-228600" algn="l">
              <a:buFont typeface="Arial" panose="020B0604020202020204" pitchFamily="34" charset="0"/>
              <a:buChar char="•"/>
            </a:pPr>
            <a:endParaRPr lang="en-US" sz="2000" dirty="0"/>
          </a:p>
          <a:p>
            <a:pPr indent="-228600" algn="l">
              <a:buFont typeface="Arial" panose="020B0604020202020204" pitchFamily="34" charset="0"/>
              <a:buChar char="•"/>
            </a:pPr>
            <a:r>
              <a:rPr lang="en-US" sz="2000" b="1" dirty="0"/>
              <a:t>Professor: Dr. </a:t>
            </a:r>
            <a:r>
              <a:rPr lang="en-US" sz="2000" dirty="0"/>
              <a:t>Parisa </a:t>
            </a:r>
            <a:r>
              <a:rPr lang="en-US" sz="2000" dirty="0" err="1"/>
              <a:t>Naraei</a:t>
            </a:r>
            <a:endParaRPr lang="en-US" sz="2000" dirty="0"/>
          </a:p>
        </p:txBody>
      </p:sp>
    </p:spTree>
    <p:extLst>
      <p:ext uri="{BB962C8B-B14F-4D97-AF65-F5344CB8AC3E}">
        <p14:creationId xmlns:p14="http://schemas.microsoft.com/office/powerpoint/2010/main" val="322398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9" name="Rectangle 104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Rectangle 105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Rectangle 105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Rectangle 105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E7CBA184-B14D-44CB-B693-D1F2700FF0C0}"/>
              </a:ext>
            </a:extLst>
          </p:cNvPr>
          <p:cNvSpPr>
            <a:spLocks noGrp="1"/>
          </p:cNvSpPr>
          <p:nvPr>
            <p:ph type="title"/>
          </p:nvPr>
        </p:nvSpPr>
        <p:spPr>
          <a:xfrm>
            <a:off x="1383564" y="348865"/>
            <a:ext cx="9718111" cy="1576446"/>
          </a:xfrm>
        </p:spPr>
        <p:txBody>
          <a:bodyPr vert="horz" lIns="91440" tIns="45720" rIns="91440" bIns="45720" rtlCol="0" anchor="ctr">
            <a:normAutofit/>
          </a:bodyPr>
          <a:lstStyle/>
          <a:p>
            <a:r>
              <a:rPr lang="en-US" sz="4000" b="1" kern="1200">
                <a:solidFill>
                  <a:srgbClr val="FFFFFF"/>
                </a:solidFill>
                <a:latin typeface="+mj-lt"/>
                <a:ea typeface="+mj-ea"/>
                <a:cs typeface="+mj-cs"/>
              </a:rPr>
              <a:t>Pre-Processing</a:t>
            </a:r>
          </a:p>
        </p:txBody>
      </p:sp>
      <p:sp>
        <p:nvSpPr>
          <p:cNvPr id="6" name="TextBox 5">
            <a:extLst>
              <a:ext uri="{FF2B5EF4-FFF2-40B4-BE49-F238E27FC236}">
                <a16:creationId xmlns:a16="http://schemas.microsoft.com/office/drawing/2014/main" id="{23F46D45-B530-C419-2BC5-C95A8B11FEC9}"/>
              </a:ext>
            </a:extLst>
          </p:cNvPr>
          <p:cNvSpPr txBox="1"/>
          <p:nvPr/>
        </p:nvSpPr>
        <p:spPr>
          <a:xfrm>
            <a:off x="1236945" y="2343522"/>
            <a:ext cx="9718110" cy="646331"/>
          </a:xfrm>
          <a:prstGeom prst="rect">
            <a:avLst/>
          </a:prstGeom>
          <a:noFill/>
        </p:spPr>
        <p:txBody>
          <a:bodyPr wrap="square" rtlCol="0">
            <a:spAutoFit/>
          </a:bodyPr>
          <a:lstStyle/>
          <a:p>
            <a:pPr marL="285750" indent="-285750">
              <a:buFont typeface="Arial" panose="020B0604020202020204" pitchFamily="34" charset="0"/>
              <a:buChar char="•"/>
            </a:pPr>
            <a:r>
              <a:rPr lang="en-CA" dirty="0"/>
              <a:t>We have processed a single file for the initial pre-processing steps. </a:t>
            </a:r>
          </a:p>
          <a:p>
            <a:pPr marL="285750" indent="-285750">
              <a:buFont typeface="Arial" panose="020B0604020202020204" pitchFamily="34" charset="0"/>
              <a:buChar char="•"/>
            </a:pPr>
            <a:r>
              <a:rPr lang="en-US" dirty="0"/>
              <a:t>Loading audio signal and displaying</a:t>
            </a:r>
          </a:p>
        </p:txBody>
      </p:sp>
      <p:pic>
        <p:nvPicPr>
          <p:cNvPr id="8" name="Picture 7" descr="Graphical user interface, chart&#10;&#10;Description automatically generated">
            <a:extLst>
              <a:ext uri="{FF2B5EF4-FFF2-40B4-BE49-F238E27FC236}">
                <a16:creationId xmlns:a16="http://schemas.microsoft.com/office/drawing/2014/main" id="{1192D122-D505-8EF1-BD1B-877EC0B59C75}"/>
              </a:ext>
            </a:extLst>
          </p:cNvPr>
          <p:cNvPicPr>
            <a:picLocks noChangeAspect="1"/>
          </p:cNvPicPr>
          <p:nvPr/>
        </p:nvPicPr>
        <p:blipFill>
          <a:blip r:embed="rId3"/>
          <a:stretch>
            <a:fillRect/>
          </a:stretch>
        </p:blipFill>
        <p:spPr>
          <a:xfrm>
            <a:off x="2022398" y="3164626"/>
            <a:ext cx="8442402" cy="3399318"/>
          </a:xfrm>
          <a:prstGeom prst="rect">
            <a:avLst/>
          </a:prstGeom>
        </p:spPr>
      </p:pic>
    </p:spTree>
    <p:extLst>
      <p:ext uri="{BB962C8B-B14F-4D97-AF65-F5344CB8AC3E}">
        <p14:creationId xmlns:p14="http://schemas.microsoft.com/office/powerpoint/2010/main" val="1480795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B8CC2A-B52F-F866-4864-8E49E4074817}"/>
              </a:ext>
            </a:extLst>
          </p:cNvPr>
          <p:cNvSpPr>
            <a:spLocks noGrp="1"/>
          </p:cNvSpPr>
          <p:nvPr>
            <p:ph type="title"/>
          </p:nvPr>
        </p:nvSpPr>
        <p:spPr>
          <a:xfrm>
            <a:off x="699714" y="5490971"/>
            <a:ext cx="6962072" cy="1159200"/>
          </a:xfrm>
          <a:prstGeom prst="ellipse">
            <a:avLst/>
          </a:prstGeom>
        </p:spPr>
        <p:txBody>
          <a:bodyPr vert="horz" lIns="91440" tIns="45720" rIns="91440" bIns="45720" rtlCol="0" anchor="ctr">
            <a:normAutofit/>
          </a:bodyPr>
          <a:lstStyle/>
          <a:p>
            <a:r>
              <a:rPr lang="en-US" sz="3400" kern="1200">
                <a:solidFill>
                  <a:srgbClr val="FFFFFF"/>
                </a:solidFill>
                <a:latin typeface="+mj-lt"/>
                <a:ea typeface="+mj-ea"/>
                <a:cs typeface="+mj-cs"/>
              </a:rPr>
              <a:t>Trimming the silence part</a:t>
            </a:r>
          </a:p>
        </p:txBody>
      </p:sp>
      <p:pic>
        <p:nvPicPr>
          <p:cNvPr id="5" name="Picture 4" descr="Chart&#10;&#10;Description automatically generated">
            <a:extLst>
              <a:ext uri="{FF2B5EF4-FFF2-40B4-BE49-F238E27FC236}">
                <a16:creationId xmlns:a16="http://schemas.microsoft.com/office/drawing/2014/main" id="{14E52A89-A099-7E88-1202-6D531BF22AA8}"/>
              </a:ext>
            </a:extLst>
          </p:cNvPr>
          <p:cNvPicPr>
            <a:picLocks noChangeAspect="1"/>
          </p:cNvPicPr>
          <p:nvPr/>
        </p:nvPicPr>
        <p:blipFill>
          <a:blip r:embed="rId2"/>
          <a:stretch>
            <a:fillRect/>
          </a:stretch>
        </p:blipFill>
        <p:spPr>
          <a:xfrm>
            <a:off x="1938481" y="390832"/>
            <a:ext cx="8407656" cy="4519114"/>
          </a:xfrm>
          <a:prstGeom prst="rect">
            <a:avLst/>
          </a:prstGeom>
        </p:spPr>
      </p:pic>
    </p:spTree>
    <p:extLst>
      <p:ext uri="{BB962C8B-B14F-4D97-AF65-F5344CB8AC3E}">
        <p14:creationId xmlns:p14="http://schemas.microsoft.com/office/powerpoint/2010/main" val="2323909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00577E-1438-530C-AE64-74BF3E978CF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Equalizing Audio Length</a:t>
            </a:r>
          </a:p>
        </p:txBody>
      </p:sp>
      <p:pic>
        <p:nvPicPr>
          <p:cNvPr id="5" name="Picture 4" descr="Graphical user interface, chart&#10;&#10;Description automatically generated">
            <a:extLst>
              <a:ext uri="{FF2B5EF4-FFF2-40B4-BE49-F238E27FC236}">
                <a16:creationId xmlns:a16="http://schemas.microsoft.com/office/drawing/2014/main" id="{8C60D1AD-A26D-5F27-EC91-5311A0C9A8E6}"/>
              </a:ext>
            </a:extLst>
          </p:cNvPr>
          <p:cNvPicPr>
            <a:picLocks noChangeAspect="1"/>
          </p:cNvPicPr>
          <p:nvPr/>
        </p:nvPicPr>
        <p:blipFill>
          <a:blip r:embed="rId2"/>
          <a:stretch>
            <a:fillRect/>
          </a:stretch>
        </p:blipFill>
        <p:spPr>
          <a:xfrm>
            <a:off x="2322982" y="1966293"/>
            <a:ext cx="7546035" cy="4452160"/>
          </a:xfrm>
          <a:prstGeom prst="rect">
            <a:avLst/>
          </a:prstGeom>
        </p:spPr>
      </p:pic>
    </p:spTree>
    <p:extLst>
      <p:ext uri="{BB962C8B-B14F-4D97-AF65-F5344CB8AC3E}">
        <p14:creationId xmlns:p14="http://schemas.microsoft.com/office/powerpoint/2010/main" val="4216255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7342997-1F57-412F-CC40-68AE1936011B}"/>
              </a:ext>
            </a:extLst>
          </p:cNvPr>
          <p:cNvSpPr>
            <a:spLocks noGrp="1"/>
          </p:cNvSpPr>
          <p:nvPr>
            <p:ph type="title"/>
          </p:nvPr>
        </p:nvSpPr>
        <p:spPr>
          <a:xfrm>
            <a:off x="630936" y="630936"/>
            <a:ext cx="5260992" cy="2096756"/>
          </a:xfrm>
          <a:noFill/>
        </p:spPr>
        <p:txBody>
          <a:bodyPr vert="horz" lIns="91440" tIns="45720" rIns="91440" bIns="45720" rtlCol="0" anchor="t">
            <a:normAutofit/>
          </a:bodyPr>
          <a:lstStyle/>
          <a:p>
            <a:r>
              <a:rPr lang="en-US" sz="4800" kern="1200">
                <a:solidFill>
                  <a:schemeClr val="bg1"/>
                </a:solidFill>
                <a:latin typeface="+mj-lt"/>
                <a:ea typeface="+mj-ea"/>
                <a:cs typeface="+mj-cs"/>
              </a:rPr>
              <a:t>Adding Noise</a:t>
            </a:r>
          </a:p>
        </p:txBody>
      </p:sp>
      <p:sp>
        <p:nvSpPr>
          <p:cNvPr id="3" name="Content Placeholder 2">
            <a:extLst>
              <a:ext uri="{FF2B5EF4-FFF2-40B4-BE49-F238E27FC236}">
                <a16:creationId xmlns:a16="http://schemas.microsoft.com/office/drawing/2014/main" id="{C2960363-C7AD-F928-F870-5719F89E93F0}"/>
              </a:ext>
            </a:extLst>
          </p:cNvPr>
          <p:cNvSpPr>
            <a:spLocks noGrp="1"/>
          </p:cNvSpPr>
          <p:nvPr>
            <p:ph sz="half" idx="1"/>
          </p:nvPr>
        </p:nvSpPr>
        <p:spPr>
          <a:xfrm>
            <a:off x="6095996" y="630936"/>
            <a:ext cx="5064191" cy="2096769"/>
          </a:xfrm>
          <a:noFill/>
        </p:spPr>
        <p:txBody>
          <a:bodyPr vert="horz" lIns="91440" tIns="45720" rIns="91440" bIns="45720" rtlCol="0" anchor="t">
            <a:normAutofit/>
          </a:bodyPr>
          <a:lstStyle/>
          <a:p>
            <a:r>
              <a:rPr lang="en-US" sz="1700">
                <a:solidFill>
                  <a:schemeClr val="bg1"/>
                </a:solidFill>
              </a:rPr>
              <a:t>We observed that the dataset is too low to fit the model. Also, to make emotion recognition possible in noisy audio, we doubled up the dataset by adding the noise to every file during preprocessing.</a:t>
            </a:r>
          </a:p>
          <a:p>
            <a:r>
              <a:rPr lang="en-US" sz="1700">
                <a:solidFill>
                  <a:schemeClr val="bg1"/>
                </a:solidFill>
              </a:rPr>
              <a:t>So, before adding noise, we have 4240 audio samples, and after adding noise, we have a total sample of audio is 8480.</a:t>
            </a:r>
          </a:p>
          <a:p>
            <a:pPr marL="0"/>
            <a:endParaRPr lang="en-US" sz="1700">
              <a:solidFill>
                <a:schemeClr val="bg1"/>
              </a:solidFill>
            </a:endParaRPr>
          </a:p>
        </p:txBody>
      </p:sp>
      <p:sp>
        <p:nvSpPr>
          <p:cNvPr id="22" name="Rectangle 2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descr="Graphical user interface, chart&#10;&#10;Description automatically generated">
            <a:extLst>
              <a:ext uri="{FF2B5EF4-FFF2-40B4-BE49-F238E27FC236}">
                <a16:creationId xmlns:a16="http://schemas.microsoft.com/office/drawing/2014/main" id="{34034BAB-800B-9235-BD9A-E0DAE766D1E5}"/>
              </a:ext>
            </a:extLst>
          </p:cNvPr>
          <p:cNvPicPr>
            <a:picLocks noChangeAspect="1"/>
          </p:cNvPicPr>
          <p:nvPr/>
        </p:nvPicPr>
        <p:blipFill>
          <a:blip r:embed="rId2"/>
          <a:stretch>
            <a:fillRect/>
          </a:stretch>
        </p:blipFill>
        <p:spPr>
          <a:xfrm>
            <a:off x="1915277" y="2598468"/>
            <a:ext cx="7953303" cy="3837469"/>
          </a:xfrm>
          <a:prstGeom prst="rect">
            <a:avLst/>
          </a:prstGeom>
        </p:spPr>
      </p:pic>
      <p:grpSp>
        <p:nvGrpSpPr>
          <p:cNvPr id="38" name="Group 37">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39" name="Straight Connector 38">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30935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A28B00-242E-C396-58CF-121792AF8A9E}"/>
              </a:ext>
            </a:extLst>
          </p:cNvPr>
          <p:cNvSpPr>
            <a:spLocks noGrp="1"/>
          </p:cNvSpPr>
          <p:nvPr>
            <p:ph type="title"/>
          </p:nvPr>
        </p:nvSpPr>
        <p:spPr>
          <a:xfrm>
            <a:off x="466722" y="586855"/>
            <a:ext cx="3201366" cy="3387497"/>
          </a:xfrm>
        </p:spPr>
        <p:txBody>
          <a:bodyPr anchor="b">
            <a:normAutofit/>
          </a:bodyPr>
          <a:lstStyle/>
          <a:p>
            <a:pPr algn="ctr"/>
            <a:r>
              <a:rPr lang="en-US" sz="4000" b="1" dirty="0">
                <a:solidFill>
                  <a:srgbClr val="FFFFFF"/>
                </a:solidFill>
                <a:latin typeface="+mn-lt"/>
                <a:cs typeface="Times New Roman" panose="02020603050405020304" pitchFamily="18" charset="0"/>
              </a:rPr>
              <a:t>Feature Extraction and Selection</a:t>
            </a:r>
          </a:p>
        </p:txBody>
      </p:sp>
      <p:sp>
        <p:nvSpPr>
          <p:cNvPr id="3" name="Content Placeholder 2">
            <a:extLst>
              <a:ext uri="{FF2B5EF4-FFF2-40B4-BE49-F238E27FC236}">
                <a16:creationId xmlns:a16="http://schemas.microsoft.com/office/drawing/2014/main" id="{A7119D77-7764-9992-C771-DCDCD2C920C8}"/>
              </a:ext>
            </a:extLst>
          </p:cNvPr>
          <p:cNvSpPr>
            <a:spLocks noGrp="1"/>
          </p:cNvSpPr>
          <p:nvPr>
            <p:ph idx="1"/>
          </p:nvPr>
        </p:nvSpPr>
        <p:spPr>
          <a:xfrm>
            <a:off x="4810259" y="649480"/>
            <a:ext cx="6555347" cy="5546047"/>
          </a:xfrm>
        </p:spPr>
        <p:txBody>
          <a:bodyPr anchor="ctr">
            <a:normAutofit/>
          </a:bodyPr>
          <a:lstStyle/>
          <a:p>
            <a:r>
              <a:rPr lang="en-US" sz="2000" dirty="0">
                <a:effectLst/>
                <a:ea typeface="Calibri" panose="020F0502020204030204" pitchFamily="34" charset="0"/>
              </a:rPr>
              <a:t>We have extracted and selected these three features from the audio signal.</a:t>
            </a:r>
          </a:p>
          <a:p>
            <a:pPr marL="0" indent="0">
              <a:buNone/>
            </a:pPr>
            <a:endParaRPr lang="en-US" sz="2000" dirty="0">
              <a:effectLst/>
              <a:ea typeface="Calibri" panose="020F0502020204030204" pitchFamily="34" charset="0"/>
            </a:endParaRPr>
          </a:p>
          <a:p>
            <a:pPr marL="800100" lvl="1" indent="-342900">
              <a:buAutoNum type="arabicPeriod"/>
            </a:pPr>
            <a:r>
              <a:rPr lang="en-US" sz="2000" dirty="0"/>
              <a:t>Root Mean Square Energy (RMSE)</a:t>
            </a:r>
          </a:p>
          <a:p>
            <a:pPr marL="800100" lvl="1" indent="-342900">
              <a:buFont typeface="Arial" panose="020B0604020202020204" pitchFamily="34" charset="0"/>
              <a:buAutoNum type="arabicPeriod"/>
            </a:pPr>
            <a:r>
              <a:rPr lang="en-US" sz="2000" dirty="0"/>
              <a:t>Mel-Frequency </a:t>
            </a:r>
            <a:r>
              <a:rPr lang="en-US" sz="2000" dirty="0" err="1"/>
              <a:t>Cepstrum</a:t>
            </a:r>
            <a:r>
              <a:rPr lang="en-US" sz="2000" dirty="0"/>
              <a:t> Coefficients  (MFCC)</a:t>
            </a:r>
          </a:p>
          <a:p>
            <a:pPr marL="800100" lvl="1" indent="-342900">
              <a:buAutoNum type="arabicPeriod"/>
            </a:pPr>
            <a:r>
              <a:rPr lang="en-US" sz="2000" dirty="0">
                <a:effectLst/>
                <a:ea typeface="Calibri" panose="020F0502020204030204" pitchFamily="34" charset="0"/>
              </a:rPr>
              <a:t>Mel Spectrogram</a:t>
            </a:r>
            <a:endParaRPr lang="en-US" sz="2000" dirty="0"/>
          </a:p>
          <a:p>
            <a:pPr marL="0" indent="0">
              <a:buNone/>
            </a:pPr>
            <a:endParaRPr lang="en-US" sz="2000" dirty="0"/>
          </a:p>
        </p:txBody>
      </p:sp>
    </p:spTree>
    <p:extLst>
      <p:ext uri="{BB962C8B-B14F-4D97-AF65-F5344CB8AC3E}">
        <p14:creationId xmlns:p14="http://schemas.microsoft.com/office/powerpoint/2010/main" val="1719737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Rectangle 3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E55874-1B0A-ED3F-481A-6EA5E7600C92}"/>
              </a:ext>
            </a:extLst>
          </p:cNvPr>
          <p:cNvSpPr>
            <a:spLocks noGrp="1"/>
          </p:cNvSpPr>
          <p:nvPr>
            <p:ph type="title"/>
          </p:nvPr>
        </p:nvSpPr>
        <p:spPr>
          <a:xfrm>
            <a:off x="466722" y="586855"/>
            <a:ext cx="3201366" cy="3387497"/>
          </a:xfrm>
        </p:spPr>
        <p:txBody>
          <a:bodyPr anchor="b">
            <a:normAutofit/>
          </a:bodyPr>
          <a:lstStyle/>
          <a:p>
            <a:pPr algn="ctr"/>
            <a:r>
              <a:rPr lang="en-US" sz="4000" dirty="0">
                <a:solidFill>
                  <a:srgbClr val="FFFFFF"/>
                </a:solidFill>
                <a:latin typeface="Calibri" panose="020F0502020204030204" pitchFamily="34" charset="0"/>
              </a:rPr>
              <a:t>Root Mean Square Energy (RMSE)</a:t>
            </a:r>
            <a:endParaRPr lang="en-IN" sz="4000" dirty="0">
              <a:solidFill>
                <a:srgbClr val="FFFFFF"/>
              </a:solidFill>
            </a:endParaRPr>
          </a:p>
        </p:txBody>
      </p:sp>
      <p:sp>
        <p:nvSpPr>
          <p:cNvPr id="3" name="Content Placeholder 2">
            <a:extLst>
              <a:ext uri="{FF2B5EF4-FFF2-40B4-BE49-F238E27FC236}">
                <a16:creationId xmlns:a16="http://schemas.microsoft.com/office/drawing/2014/main" id="{8D7CC26F-0E0B-247C-4AA5-5EF786633F97}"/>
              </a:ext>
            </a:extLst>
          </p:cNvPr>
          <p:cNvSpPr>
            <a:spLocks noGrp="1"/>
          </p:cNvSpPr>
          <p:nvPr>
            <p:ph idx="1"/>
          </p:nvPr>
        </p:nvSpPr>
        <p:spPr>
          <a:xfrm>
            <a:off x="4581727" y="649480"/>
            <a:ext cx="7143551" cy="1938975"/>
          </a:xfrm>
        </p:spPr>
        <p:txBody>
          <a:bodyPr anchor="ctr">
            <a:normAutofit/>
          </a:bodyPr>
          <a:lstStyle/>
          <a:p>
            <a:r>
              <a:rPr lang="en-US" sz="2000" dirty="0">
                <a:effectLst/>
                <a:latin typeface="Calibri" panose="020F0502020204030204" pitchFamily="34" charset="0"/>
                <a:ea typeface="Calibri" panose="020F0502020204030204" pitchFamily="34" charset="0"/>
              </a:rPr>
              <a:t>The overall magnitude of a signal corresponds to its energy. For audio signals, this generally equates to how loud the signal is.</a:t>
            </a:r>
            <a:endParaRPr lang="en-IN" sz="2000" dirty="0"/>
          </a:p>
        </p:txBody>
      </p:sp>
      <p:pic>
        <p:nvPicPr>
          <p:cNvPr id="4" name="Picture 3" descr="Chart, histogram&#10;&#10;Description automatically generated">
            <a:extLst>
              <a:ext uri="{FF2B5EF4-FFF2-40B4-BE49-F238E27FC236}">
                <a16:creationId xmlns:a16="http://schemas.microsoft.com/office/drawing/2014/main" id="{82650A87-4FE4-9730-DA4A-46D3B4A68DB3}"/>
              </a:ext>
            </a:extLst>
          </p:cNvPr>
          <p:cNvPicPr>
            <a:picLocks noChangeAspect="1"/>
          </p:cNvPicPr>
          <p:nvPr/>
        </p:nvPicPr>
        <p:blipFill>
          <a:blip r:embed="rId2"/>
          <a:stretch>
            <a:fillRect/>
          </a:stretch>
        </p:blipFill>
        <p:spPr>
          <a:xfrm>
            <a:off x="4700001" y="2280603"/>
            <a:ext cx="6907001" cy="2816738"/>
          </a:xfrm>
          <a:prstGeom prst="rect">
            <a:avLst/>
          </a:prstGeom>
        </p:spPr>
      </p:pic>
    </p:spTree>
    <p:extLst>
      <p:ext uri="{BB962C8B-B14F-4D97-AF65-F5344CB8AC3E}">
        <p14:creationId xmlns:p14="http://schemas.microsoft.com/office/powerpoint/2010/main" val="2081930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7173A2-3CC6-6F81-C5AF-6527857A777D}"/>
              </a:ext>
            </a:extLst>
          </p:cNvPr>
          <p:cNvSpPr>
            <a:spLocks noGrp="1"/>
          </p:cNvSpPr>
          <p:nvPr>
            <p:ph type="title"/>
          </p:nvPr>
        </p:nvSpPr>
        <p:spPr>
          <a:xfrm>
            <a:off x="418225" y="1365448"/>
            <a:ext cx="3201366" cy="3387497"/>
          </a:xfrm>
        </p:spPr>
        <p:txBody>
          <a:bodyPr anchor="b">
            <a:normAutofit/>
          </a:bodyPr>
          <a:lstStyle/>
          <a:p>
            <a:pPr algn="ctr"/>
            <a:r>
              <a:rPr lang="en-US" sz="4000" dirty="0">
                <a:solidFill>
                  <a:srgbClr val="FFFFFF"/>
                </a:solidFill>
                <a:latin typeface="Calibri" panose="020F0502020204030204" pitchFamily="34" charset="0"/>
              </a:rPr>
              <a:t>Mel-frequency cepstral coefficients (MFCCs)</a:t>
            </a:r>
            <a:endParaRPr lang="en-IN" sz="4000" dirty="0">
              <a:solidFill>
                <a:srgbClr val="FFFFFF"/>
              </a:solidFill>
            </a:endParaRPr>
          </a:p>
        </p:txBody>
      </p:sp>
      <p:sp>
        <p:nvSpPr>
          <p:cNvPr id="3" name="Content Placeholder 2">
            <a:extLst>
              <a:ext uri="{FF2B5EF4-FFF2-40B4-BE49-F238E27FC236}">
                <a16:creationId xmlns:a16="http://schemas.microsoft.com/office/drawing/2014/main" id="{38398FD3-8C95-450E-DC36-FF455856952F}"/>
              </a:ext>
            </a:extLst>
          </p:cNvPr>
          <p:cNvSpPr>
            <a:spLocks noGrp="1"/>
          </p:cNvSpPr>
          <p:nvPr>
            <p:ph idx="1"/>
          </p:nvPr>
        </p:nvSpPr>
        <p:spPr>
          <a:xfrm>
            <a:off x="4581727" y="649481"/>
            <a:ext cx="7143551" cy="1981178"/>
          </a:xfrm>
        </p:spPr>
        <p:txBody>
          <a:bodyPr anchor="ctr">
            <a:normAutofit/>
          </a:bodyPr>
          <a:lstStyle/>
          <a:p>
            <a:r>
              <a:rPr lang="en-US" sz="2000" dirty="0">
                <a:latin typeface="Calibri" panose="020F0502020204030204" pitchFamily="34" charset="0"/>
                <a:ea typeface="Calibri" panose="020F0502020204030204" pitchFamily="34" charset="0"/>
              </a:rPr>
              <a:t>The Mel-frequency cepstral coefficients (MFCCs) are </a:t>
            </a:r>
            <a:r>
              <a:rPr lang="en-US" sz="2000" dirty="0">
                <a:effectLst/>
                <a:latin typeface="Calibri" panose="020F0502020204030204" pitchFamily="34" charset="0"/>
                <a:ea typeface="Calibri" panose="020F0502020204030204" pitchFamily="34" charset="0"/>
              </a:rPr>
              <a:t>a representation of the short-term power spectrum of a sound based on a linear cosine transform of a log power spectrum on a nonlinear Mel scale of frequency. Mel-frequency cepstral coefficients (MFCCs) are coefficients that collectively make up an MFC.</a:t>
            </a:r>
            <a:endParaRPr lang="en-IN" sz="2000" dirty="0"/>
          </a:p>
        </p:txBody>
      </p:sp>
      <p:pic>
        <p:nvPicPr>
          <p:cNvPr id="4" name="Picture 3" descr="A picture containing graphical user interface&#10;&#10;Description automatically generated">
            <a:extLst>
              <a:ext uri="{FF2B5EF4-FFF2-40B4-BE49-F238E27FC236}">
                <a16:creationId xmlns:a16="http://schemas.microsoft.com/office/drawing/2014/main" id="{EFB58556-705A-705B-6021-48A7DC472846}"/>
              </a:ext>
            </a:extLst>
          </p:cNvPr>
          <p:cNvPicPr>
            <a:picLocks noChangeAspect="1"/>
          </p:cNvPicPr>
          <p:nvPr/>
        </p:nvPicPr>
        <p:blipFill>
          <a:blip r:embed="rId2"/>
          <a:stretch>
            <a:fillRect/>
          </a:stretch>
        </p:blipFill>
        <p:spPr>
          <a:xfrm>
            <a:off x="4521247" y="2630659"/>
            <a:ext cx="7264510" cy="3642427"/>
          </a:xfrm>
          <a:prstGeom prst="rect">
            <a:avLst/>
          </a:prstGeom>
        </p:spPr>
      </p:pic>
    </p:spTree>
    <p:extLst>
      <p:ext uri="{BB962C8B-B14F-4D97-AF65-F5344CB8AC3E}">
        <p14:creationId xmlns:p14="http://schemas.microsoft.com/office/powerpoint/2010/main" val="941206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7173A2-3CC6-6F81-C5AF-6527857A777D}"/>
              </a:ext>
            </a:extLst>
          </p:cNvPr>
          <p:cNvSpPr>
            <a:spLocks noGrp="1"/>
          </p:cNvSpPr>
          <p:nvPr>
            <p:ph type="title"/>
          </p:nvPr>
        </p:nvSpPr>
        <p:spPr>
          <a:xfrm>
            <a:off x="466722" y="586855"/>
            <a:ext cx="3201366" cy="3387497"/>
          </a:xfrm>
        </p:spPr>
        <p:txBody>
          <a:bodyPr anchor="b">
            <a:normAutofit/>
          </a:bodyPr>
          <a:lstStyle/>
          <a:p>
            <a:pPr algn="ctr"/>
            <a:r>
              <a:rPr lang="en-US" sz="4000" dirty="0">
                <a:solidFill>
                  <a:srgbClr val="FFFFFF"/>
                </a:solidFill>
                <a:latin typeface="Calibri" panose="020F0502020204030204" pitchFamily="34" charset="0"/>
              </a:rPr>
              <a:t>Mel Spectrogram</a:t>
            </a:r>
            <a:endParaRPr lang="en-IN" sz="4000" dirty="0">
              <a:solidFill>
                <a:srgbClr val="FFFFFF"/>
              </a:solidFill>
            </a:endParaRPr>
          </a:p>
        </p:txBody>
      </p:sp>
      <p:sp>
        <p:nvSpPr>
          <p:cNvPr id="3" name="Content Placeholder 2">
            <a:extLst>
              <a:ext uri="{FF2B5EF4-FFF2-40B4-BE49-F238E27FC236}">
                <a16:creationId xmlns:a16="http://schemas.microsoft.com/office/drawing/2014/main" id="{38398FD3-8C95-450E-DC36-FF455856952F}"/>
              </a:ext>
            </a:extLst>
          </p:cNvPr>
          <p:cNvSpPr>
            <a:spLocks noGrp="1"/>
          </p:cNvSpPr>
          <p:nvPr>
            <p:ph idx="1"/>
          </p:nvPr>
        </p:nvSpPr>
        <p:spPr>
          <a:xfrm>
            <a:off x="4581727" y="649481"/>
            <a:ext cx="7143551" cy="1981178"/>
          </a:xfrm>
        </p:spPr>
        <p:txBody>
          <a:bodyPr anchor="ctr">
            <a:normAutofit/>
          </a:bodyPr>
          <a:lstStyle/>
          <a:p>
            <a:r>
              <a:rPr lang="en-US" sz="2000" dirty="0">
                <a:effectLst/>
                <a:latin typeface="Calibri" panose="020F0502020204030204" pitchFamily="34" charset="0"/>
                <a:ea typeface="Calibri" panose="020F0502020204030204" pitchFamily="34" charset="0"/>
              </a:rPr>
              <a:t>The Mel Spectrogram remaps the values in hertz to the Mel scale as we are better at detecting differences in lower frequencies than in higher frequencies. For example, we can easily tell the difference between 500 and 1000 Hz, but we will hardly be able to tell the difference between 10,000 and 10,500 Hz, even though the distance between the two pairs is the same.</a:t>
            </a:r>
          </a:p>
        </p:txBody>
      </p:sp>
      <p:pic>
        <p:nvPicPr>
          <p:cNvPr id="5" name="Picture 4">
            <a:extLst>
              <a:ext uri="{FF2B5EF4-FFF2-40B4-BE49-F238E27FC236}">
                <a16:creationId xmlns:a16="http://schemas.microsoft.com/office/drawing/2014/main" id="{74FF8689-5EC6-A2EE-A8BD-1ABED17FCBC0}"/>
              </a:ext>
            </a:extLst>
          </p:cNvPr>
          <p:cNvPicPr>
            <a:picLocks noChangeAspect="1"/>
          </p:cNvPicPr>
          <p:nvPr/>
        </p:nvPicPr>
        <p:blipFill>
          <a:blip r:embed="rId2"/>
          <a:stretch>
            <a:fillRect/>
          </a:stretch>
        </p:blipFill>
        <p:spPr>
          <a:xfrm>
            <a:off x="4367695" y="2567086"/>
            <a:ext cx="7462220" cy="3577860"/>
          </a:xfrm>
          <a:prstGeom prst="rect">
            <a:avLst/>
          </a:prstGeom>
        </p:spPr>
      </p:pic>
    </p:spTree>
    <p:extLst>
      <p:ext uri="{BB962C8B-B14F-4D97-AF65-F5344CB8AC3E}">
        <p14:creationId xmlns:p14="http://schemas.microsoft.com/office/powerpoint/2010/main" val="2615215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55B763-81B1-FFEC-411D-E84909222371}"/>
              </a:ext>
            </a:extLst>
          </p:cNvPr>
          <p:cNvSpPr>
            <a:spLocks noGrp="1"/>
          </p:cNvSpPr>
          <p:nvPr>
            <p:ph type="title"/>
          </p:nvPr>
        </p:nvSpPr>
        <p:spPr>
          <a:xfrm>
            <a:off x="466722" y="586855"/>
            <a:ext cx="3201366" cy="3387497"/>
          </a:xfrm>
        </p:spPr>
        <p:txBody>
          <a:bodyPr anchor="b">
            <a:normAutofit/>
          </a:bodyPr>
          <a:lstStyle/>
          <a:p>
            <a:pPr algn="ctr"/>
            <a:r>
              <a:rPr lang="en-IN" sz="4000" dirty="0">
                <a:solidFill>
                  <a:srgbClr val="FFFFFF"/>
                </a:solidFill>
              </a:rPr>
              <a:t>Scaling and Labelling</a:t>
            </a:r>
          </a:p>
        </p:txBody>
      </p:sp>
      <p:sp>
        <p:nvSpPr>
          <p:cNvPr id="3" name="Content Placeholder 2">
            <a:extLst>
              <a:ext uri="{FF2B5EF4-FFF2-40B4-BE49-F238E27FC236}">
                <a16:creationId xmlns:a16="http://schemas.microsoft.com/office/drawing/2014/main" id="{1895213D-09EB-C100-74EB-824E75015D86}"/>
              </a:ext>
            </a:extLst>
          </p:cNvPr>
          <p:cNvSpPr>
            <a:spLocks noGrp="1"/>
          </p:cNvSpPr>
          <p:nvPr>
            <p:ph idx="1"/>
          </p:nvPr>
        </p:nvSpPr>
        <p:spPr>
          <a:xfrm>
            <a:off x="4810259" y="649480"/>
            <a:ext cx="6555347" cy="5546047"/>
          </a:xfrm>
        </p:spPr>
        <p:txBody>
          <a:bodyPr anchor="ctr">
            <a:normAutofit/>
          </a:bodyPr>
          <a:lstStyle/>
          <a:p>
            <a:r>
              <a:rPr lang="en-US" sz="2000" dirty="0"/>
              <a:t>From this, all pre-processing and feature extraction was performed on one file; we created two functions for pre-processing and feature extraction to perform this step on all files.</a:t>
            </a:r>
          </a:p>
          <a:p>
            <a:r>
              <a:rPr lang="en-US" sz="2000" dirty="0"/>
              <a:t>After extracting all features, we scaled the feature with the Standard Scaler of the </a:t>
            </a:r>
            <a:r>
              <a:rPr lang="en-US" sz="2000" dirty="0" err="1"/>
              <a:t>Sklearn</a:t>
            </a:r>
            <a:r>
              <a:rPr lang="en-US" sz="2000" dirty="0"/>
              <a:t> library and converted it into a NumPy array.</a:t>
            </a:r>
          </a:p>
          <a:p>
            <a:r>
              <a:rPr lang="en-US" sz="2000" dirty="0"/>
              <a:t>We encoded all 7 labels with One Hot Encoding.</a:t>
            </a:r>
          </a:p>
          <a:p>
            <a:r>
              <a:rPr lang="en-US" sz="2000" dirty="0"/>
              <a:t>Now, we have everything to train the LSTM model.</a:t>
            </a:r>
          </a:p>
        </p:txBody>
      </p:sp>
    </p:spTree>
    <p:extLst>
      <p:ext uri="{BB962C8B-B14F-4D97-AF65-F5344CB8AC3E}">
        <p14:creationId xmlns:p14="http://schemas.microsoft.com/office/powerpoint/2010/main" val="3021474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39" name="Rectangle 38">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F19B25B-21E3-67DE-6E52-10C41418152F}"/>
              </a:ext>
            </a:extLst>
          </p:cNvPr>
          <p:cNvSpPr>
            <a:spLocks noGrp="1"/>
          </p:cNvSpPr>
          <p:nvPr>
            <p:ph type="title"/>
          </p:nvPr>
        </p:nvSpPr>
        <p:spPr>
          <a:xfrm>
            <a:off x="1371598" y="319314"/>
            <a:ext cx="9477377" cy="1030515"/>
          </a:xfrm>
        </p:spPr>
        <p:txBody>
          <a:bodyPr anchor="ctr">
            <a:normAutofit/>
          </a:bodyPr>
          <a:lstStyle/>
          <a:p>
            <a:r>
              <a:rPr lang="en-IN" sz="4000">
                <a:solidFill>
                  <a:srgbClr val="FFFFFF"/>
                </a:solidFill>
              </a:rPr>
              <a:t>Model Training and Evaluating</a:t>
            </a:r>
          </a:p>
        </p:txBody>
      </p:sp>
      <p:pic>
        <p:nvPicPr>
          <p:cNvPr id="6" name="Picture 5" descr="page2image29930080">
            <a:extLst>
              <a:ext uri="{FF2B5EF4-FFF2-40B4-BE49-F238E27FC236}">
                <a16:creationId xmlns:a16="http://schemas.microsoft.com/office/drawing/2014/main" id="{453FCE82-D780-2ED4-C202-0FE725C473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971146" y="2050595"/>
            <a:ext cx="3965702" cy="2617365"/>
          </a:xfrm>
          <a:prstGeom prst="rect">
            <a:avLst/>
          </a:prstGeom>
          <a:noFill/>
        </p:spPr>
      </p:pic>
      <p:pic>
        <p:nvPicPr>
          <p:cNvPr id="4" name="Picture 3" descr="Text&#10;&#10;Description automatically generated">
            <a:extLst>
              <a:ext uri="{FF2B5EF4-FFF2-40B4-BE49-F238E27FC236}">
                <a16:creationId xmlns:a16="http://schemas.microsoft.com/office/drawing/2014/main" id="{B09C92EA-C7B4-1127-0D45-5ADEBD71BD40}"/>
              </a:ext>
            </a:extLst>
          </p:cNvPr>
          <p:cNvPicPr>
            <a:picLocks noChangeAspect="1"/>
          </p:cNvPicPr>
          <p:nvPr/>
        </p:nvPicPr>
        <p:blipFill>
          <a:blip r:embed="rId3"/>
          <a:stretch>
            <a:fillRect/>
          </a:stretch>
        </p:blipFill>
        <p:spPr>
          <a:xfrm>
            <a:off x="6267671" y="2074130"/>
            <a:ext cx="4326223" cy="2617365"/>
          </a:xfrm>
          <a:prstGeom prst="rect">
            <a:avLst/>
          </a:prstGeom>
        </p:spPr>
      </p:pic>
      <p:sp>
        <p:nvSpPr>
          <p:cNvPr id="3" name="Content Placeholder 2">
            <a:extLst>
              <a:ext uri="{FF2B5EF4-FFF2-40B4-BE49-F238E27FC236}">
                <a16:creationId xmlns:a16="http://schemas.microsoft.com/office/drawing/2014/main" id="{76F2CC0F-032E-2AFF-C882-1958F907C6A5}"/>
              </a:ext>
            </a:extLst>
          </p:cNvPr>
          <p:cNvSpPr>
            <a:spLocks noGrp="1"/>
          </p:cNvSpPr>
          <p:nvPr>
            <p:ph idx="1"/>
          </p:nvPr>
        </p:nvSpPr>
        <p:spPr>
          <a:xfrm>
            <a:off x="1371598" y="5070346"/>
            <a:ext cx="9496427" cy="1385266"/>
          </a:xfrm>
        </p:spPr>
        <p:txBody>
          <a:bodyPr>
            <a:normAutofit/>
          </a:bodyPr>
          <a:lstStyle/>
          <a:p>
            <a:r>
              <a:rPr lang="en-US" sz="1300" dirty="0"/>
              <a:t>We split the dataset into train and validation sets with the ratio of 80/20 using the </a:t>
            </a:r>
            <a:r>
              <a:rPr lang="en-US" sz="1300" dirty="0" err="1"/>
              <a:t>train_test_split</a:t>
            </a:r>
            <a:r>
              <a:rPr lang="en-US" sz="1300" dirty="0"/>
              <a:t> function of the </a:t>
            </a:r>
            <a:r>
              <a:rPr lang="en-US" sz="1300" dirty="0" err="1"/>
              <a:t>Sklearn</a:t>
            </a:r>
            <a:r>
              <a:rPr lang="en-US" sz="1300" dirty="0"/>
              <a:t> library.</a:t>
            </a:r>
          </a:p>
          <a:p>
            <a:r>
              <a:rPr lang="en-US" sz="1300" dirty="0"/>
              <a:t>For this problem, we have selected the Long Short-Term Memory (LSTM) algorithm to build the neural network.</a:t>
            </a:r>
          </a:p>
          <a:p>
            <a:r>
              <a:rPr lang="en-US" sz="1300" dirty="0"/>
              <a:t>LSTM is a sub-category of RNN (Recurrent Neural Network), which can be able to decide which information is kept or which information should be deleted</a:t>
            </a:r>
            <a:endParaRPr lang="en-CA" sz="1300" dirty="0"/>
          </a:p>
        </p:txBody>
      </p:sp>
    </p:spTree>
    <p:extLst>
      <p:ext uri="{BB962C8B-B14F-4D97-AF65-F5344CB8AC3E}">
        <p14:creationId xmlns:p14="http://schemas.microsoft.com/office/powerpoint/2010/main" val="4181543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373E8721-E201-5932-6C54-4736CEB37D72}"/>
              </a:ext>
            </a:extLst>
          </p:cNvPr>
          <p:cNvPicPr>
            <a:picLocks noChangeAspect="1"/>
          </p:cNvPicPr>
          <p:nvPr/>
        </p:nvPicPr>
        <p:blipFill rotWithShape="1">
          <a:blip r:embed="rId3">
            <a:duotone>
              <a:schemeClr val="bg2">
                <a:shade val="45000"/>
                <a:satMod val="135000"/>
              </a:schemeClr>
              <a:prstClr val="white"/>
            </a:duotone>
          </a:blip>
          <a:srcRect t="12548" r="7333" b="12181"/>
          <a:stretch/>
        </p:blipFill>
        <p:spPr>
          <a:xfrm>
            <a:off x="20" y="10"/>
            <a:ext cx="12191980" cy="6857990"/>
          </a:xfrm>
          <a:prstGeom prst="rect">
            <a:avLst/>
          </a:prstGeom>
        </p:spPr>
      </p:pic>
      <p:sp>
        <p:nvSpPr>
          <p:cNvPr id="57" name="Rectangle 56">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C6890E0-99D0-4E33-85F9-FC0FABBC9588}"/>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b="1"/>
              <a:t>Content</a:t>
            </a:r>
          </a:p>
        </p:txBody>
      </p:sp>
      <p:graphicFrame>
        <p:nvGraphicFramePr>
          <p:cNvPr id="4" name="Content Placeholder 7">
            <a:extLst>
              <a:ext uri="{FF2B5EF4-FFF2-40B4-BE49-F238E27FC236}">
                <a16:creationId xmlns:a16="http://schemas.microsoft.com/office/drawing/2014/main" id="{01633F94-4F87-0B12-223B-929084857DDD}"/>
              </a:ext>
            </a:extLst>
          </p:cNvPr>
          <p:cNvGraphicFramePr>
            <a:graphicFrameLocks/>
          </p:cNvGraphicFramePr>
          <p:nvPr>
            <p:extLst>
              <p:ext uri="{D42A27DB-BD31-4B8C-83A1-F6EECF244321}">
                <p14:modId xmlns:p14="http://schemas.microsoft.com/office/powerpoint/2010/main" val="294798269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1659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4220DA-A5D1-E251-8D2D-577E56B9415A}"/>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Building Neural Network</a:t>
            </a:r>
          </a:p>
        </p:txBody>
      </p:sp>
      <p:sp>
        <p:nvSpPr>
          <p:cNvPr id="3" name="Content Placeholder 2">
            <a:extLst>
              <a:ext uri="{FF2B5EF4-FFF2-40B4-BE49-F238E27FC236}">
                <a16:creationId xmlns:a16="http://schemas.microsoft.com/office/drawing/2014/main" id="{894CDE00-1E25-34B2-939C-1FFE9DEB8C1E}"/>
              </a:ext>
            </a:extLst>
          </p:cNvPr>
          <p:cNvSpPr>
            <a:spLocks noGrp="1"/>
          </p:cNvSpPr>
          <p:nvPr>
            <p:ph idx="1"/>
          </p:nvPr>
        </p:nvSpPr>
        <p:spPr>
          <a:xfrm>
            <a:off x="1371599" y="2318197"/>
            <a:ext cx="9724031" cy="3683358"/>
          </a:xfrm>
        </p:spPr>
        <p:txBody>
          <a:bodyPr anchor="ctr">
            <a:normAutofit fontScale="92500" lnSpcReduction="10000"/>
          </a:bodyPr>
          <a:lstStyle/>
          <a:p>
            <a:r>
              <a:rPr lang="en-US" sz="2000" dirty="0"/>
              <a:t>We have trained two models.</a:t>
            </a:r>
          </a:p>
          <a:p>
            <a:r>
              <a:rPr lang="en-US" sz="2000" dirty="0"/>
              <a:t>Emotion Classifier (Multiclass Classification Problem)</a:t>
            </a:r>
          </a:p>
          <a:p>
            <a:pPr lvl="1"/>
            <a:r>
              <a:rPr lang="en-US" sz="1600" dirty="0"/>
              <a:t>Used Adam Optimizer</a:t>
            </a:r>
          </a:p>
          <a:p>
            <a:pPr lvl="1"/>
            <a:r>
              <a:rPr lang="en-US" sz="1600" dirty="0" err="1"/>
              <a:t>ReLU</a:t>
            </a:r>
            <a:r>
              <a:rPr lang="en-US" sz="1600" dirty="0"/>
              <a:t> Activation Hidden layer </a:t>
            </a:r>
          </a:p>
          <a:p>
            <a:pPr lvl="1"/>
            <a:r>
              <a:rPr lang="en-US" sz="1600" dirty="0" err="1"/>
              <a:t>Softmax</a:t>
            </a:r>
            <a:r>
              <a:rPr lang="en-US" sz="1600" dirty="0"/>
              <a:t> activation function</a:t>
            </a:r>
          </a:p>
          <a:p>
            <a:pPr lvl="1"/>
            <a:r>
              <a:rPr lang="en-US" sz="1600" dirty="0"/>
              <a:t>Batch size 256</a:t>
            </a:r>
          </a:p>
          <a:p>
            <a:pPr lvl="1"/>
            <a:r>
              <a:rPr lang="en-US" sz="1600" dirty="0"/>
              <a:t>Epochs 160</a:t>
            </a:r>
          </a:p>
          <a:p>
            <a:r>
              <a:rPr lang="en-US" sz="2000" dirty="0"/>
              <a:t>Gender Classifier (Binary Classification Problem)</a:t>
            </a:r>
          </a:p>
          <a:p>
            <a:pPr lvl="1"/>
            <a:r>
              <a:rPr lang="en-US" sz="1600" dirty="0"/>
              <a:t>Used Adam Optimizer</a:t>
            </a:r>
          </a:p>
          <a:p>
            <a:pPr lvl="1"/>
            <a:r>
              <a:rPr lang="en-US" sz="1600" dirty="0" err="1"/>
              <a:t>ReLU</a:t>
            </a:r>
            <a:r>
              <a:rPr lang="en-US" sz="1600"/>
              <a:t> Activation Hidden layer </a:t>
            </a:r>
            <a:endParaRPr lang="en-US" sz="1600" dirty="0"/>
          </a:p>
          <a:p>
            <a:pPr lvl="1"/>
            <a:r>
              <a:rPr lang="en-US" sz="1600" dirty="0"/>
              <a:t>Sigmoid activation function</a:t>
            </a:r>
          </a:p>
          <a:p>
            <a:pPr lvl="1"/>
            <a:r>
              <a:rPr lang="en-US" sz="1600" dirty="0"/>
              <a:t>Batch size 256</a:t>
            </a:r>
          </a:p>
          <a:p>
            <a:pPr lvl="1"/>
            <a:r>
              <a:rPr lang="en-US" sz="1600" dirty="0"/>
              <a:t>Epochs 60</a:t>
            </a:r>
          </a:p>
          <a:p>
            <a:pPr lvl="1"/>
            <a:endParaRPr lang="en-US" sz="1600" dirty="0"/>
          </a:p>
          <a:p>
            <a:pPr marL="0" indent="0">
              <a:buNone/>
            </a:pPr>
            <a:endParaRPr lang="en-US" sz="2000" dirty="0"/>
          </a:p>
        </p:txBody>
      </p:sp>
    </p:spTree>
    <p:extLst>
      <p:ext uri="{BB962C8B-B14F-4D97-AF65-F5344CB8AC3E}">
        <p14:creationId xmlns:p14="http://schemas.microsoft.com/office/powerpoint/2010/main" val="1005468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03CC2F-CC21-63A4-13A1-F4AC25151F35}"/>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Model Architecture</a:t>
            </a:r>
          </a:p>
        </p:txBody>
      </p:sp>
      <p:pic>
        <p:nvPicPr>
          <p:cNvPr id="5" name="Picture 4" descr="Text&#10;&#10;Description automatically generated">
            <a:extLst>
              <a:ext uri="{FF2B5EF4-FFF2-40B4-BE49-F238E27FC236}">
                <a16:creationId xmlns:a16="http://schemas.microsoft.com/office/drawing/2014/main" id="{1FA81842-BC23-0881-60C1-67A1027174A7}"/>
              </a:ext>
            </a:extLst>
          </p:cNvPr>
          <p:cNvPicPr>
            <a:picLocks noChangeAspect="1"/>
          </p:cNvPicPr>
          <p:nvPr/>
        </p:nvPicPr>
        <p:blipFill>
          <a:blip r:embed="rId2"/>
          <a:stretch>
            <a:fillRect/>
          </a:stretch>
        </p:blipFill>
        <p:spPr>
          <a:xfrm>
            <a:off x="5955770" y="2358153"/>
            <a:ext cx="5773403" cy="3435174"/>
          </a:xfrm>
          <a:prstGeom prst="rect">
            <a:avLst/>
          </a:prstGeom>
        </p:spPr>
      </p:pic>
      <p:pic>
        <p:nvPicPr>
          <p:cNvPr id="4" name="Picture 3" descr="Text&#10;&#10;Description automatically generated">
            <a:extLst>
              <a:ext uri="{FF2B5EF4-FFF2-40B4-BE49-F238E27FC236}">
                <a16:creationId xmlns:a16="http://schemas.microsoft.com/office/drawing/2014/main" id="{E720BC2B-28F4-CA41-B2B2-8528665E4BFD}"/>
              </a:ext>
            </a:extLst>
          </p:cNvPr>
          <p:cNvPicPr>
            <a:picLocks noChangeAspect="1"/>
          </p:cNvPicPr>
          <p:nvPr/>
        </p:nvPicPr>
        <p:blipFill>
          <a:blip r:embed="rId3"/>
          <a:stretch>
            <a:fillRect/>
          </a:stretch>
        </p:blipFill>
        <p:spPr>
          <a:xfrm>
            <a:off x="462827" y="2076824"/>
            <a:ext cx="4723641" cy="4275338"/>
          </a:xfrm>
          <a:prstGeom prst="rect">
            <a:avLst/>
          </a:prstGeom>
        </p:spPr>
      </p:pic>
    </p:spTree>
    <p:extLst>
      <p:ext uri="{BB962C8B-B14F-4D97-AF65-F5344CB8AC3E}">
        <p14:creationId xmlns:p14="http://schemas.microsoft.com/office/powerpoint/2010/main" val="2610983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9" name="Rectangle 28">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7E96995-93B7-F445-3AD4-965F4453D858}"/>
              </a:ext>
            </a:extLst>
          </p:cNvPr>
          <p:cNvSpPr>
            <a:spLocks noGrp="1"/>
          </p:cNvSpPr>
          <p:nvPr>
            <p:ph type="title"/>
          </p:nvPr>
        </p:nvSpPr>
        <p:spPr>
          <a:xfrm>
            <a:off x="1371598" y="319314"/>
            <a:ext cx="9477377" cy="1030515"/>
          </a:xfrm>
        </p:spPr>
        <p:txBody>
          <a:bodyPr anchor="ctr">
            <a:normAutofit/>
          </a:bodyPr>
          <a:lstStyle/>
          <a:p>
            <a:r>
              <a:rPr lang="en-CA" sz="4000" dirty="0">
                <a:solidFill>
                  <a:srgbClr val="FFFFFF"/>
                </a:solidFill>
              </a:rPr>
              <a:t>Emotion Classifier</a:t>
            </a:r>
            <a:endParaRPr lang="en-IN" sz="4000" dirty="0">
              <a:solidFill>
                <a:srgbClr val="FFFFFF"/>
              </a:solidFill>
            </a:endParaRPr>
          </a:p>
        </p:txBody>
      </p:sp>
      <p:pic>
        <p:nvPicPr>
          <p:cNvPr id="6" name="Picture 5" descr="Chart, line chart, histogram&#10;&#10;Description automatically generated">
            <a:extLst>
              <a:ext uri="{FF2B5EF4-FFF2-40B4-BE49-F238E27FC236}">
                <a16:creationId xmlns:a16="http://schemas.microsoft.com/office/drawing/2014/main" id="{0B86BFA7-7FE5-BA31-6314-7C5167EE68F1}"/>
              </a:ext>
            </a:extLst>
          </p:cNvPr>
          <p:cNvPicPr>
            <a:picLocks noChangeAspect="1"/>
          </p:cNvPicPr>
          <p:nvPr/>
        </p:nvPicPr>
        <p:blipFill>
          <a:blip r:embed="rId2"/>
          <a:stretch>
            <a:fillRect/>
          </a:stretch>
        </p:blipFill>
        <p:spPr>
          <a:xfrm>
            <a:off x="6306500" y="2351972"/>
            <a:ext cx="5642042" cy="2129869"/>
          </a:xfrm>
          <a:prstGeom prst="rect">
            <a:avLst/>
          </a:prstGeom>
        </p:spPr>
      </p:pic>
      <p:pic>
        <p:nvPicPr>
          <p:cNvPr id="4" name="Picture 3" descr="Chart, line chart, histogram&#10;&#10;Description automatically generated">
            <a:extLst>
              <a:ext uri="{FF2B5EF4-FFF2-40B4-BE49-F238E27FC236}">
                <a16:creationId xmlns:a16="http://schemas.microsoft.com/office/drawing/2014/main" id="{297EEC79-F656-E67B-E2A9-703E2201EFDF}"/>
              </a:ext>
            </a:extLst>
          </p:cNvPr>
          <p:cNvPicPr>
            <a:picLocks noChangeAspect="1"/>
          </p:cNvPicPr>
          <p:nvPr/>
        </p:nvPicPr>
        <p:blipFill>
          <a:blip r:embed="rId3"/>
          <a:stretch>
            <a:fillRect/>
          </a:stretch>
        </p:blipFill>
        <p:spPr>
          <a:xfrm>
            <a:off x="243458" y="2355118"/>
            <a:ext cx="5833869" cy="2187700"/>
          </a:xfrm>
          <a:prstGeom prst="rect">
            <a:avLst/>
          </a:prstGeom>
        </p:spPr>
      </p:pic>
      <p:sp>
        <p:nvSpPr>
          <p:cNvPr id="3" name="Content Placeholder 2">
            <a:extLst>
              <a:ext uri="{FF2B5EF4-FFF2-40B4-BE49-F238E27FC236}">
                <a16:creationId xmlns:a16="http://schemas.microsoft.com/office/drawing/2014/main" id="{E3D732B3-310D-2219-5432-766DB8EE2F19}"/>
              </a:ext>
            </a:extLst>
          </p:cNvPr>
          <p:cNvSpPr>
            <a:spLocks noGrp="1"/>
          </p:cNvSpPr>
          <p:nvPr>
            <p:ph idx="1"/>
          </p:nvPr>
        </p:nvSpPr>
        <p:spPr>
          <a:xfrm>
            <a:off x="1362071" y="4946799"/>
            <a:ext cx="9496427" cy="1385266"/>
          </a:xfrm>
        </p:spPr>
        <p:txBody>
          <a:bodyPr>
            <a:normAutofit/>
          </a:bodyPr>
          <a:lstStyle/>
          <a:p>
            <a:r>
              <a:rPr lang="en-US" sz="1700" dirty="0">
                <a:effectLst/>
                <a:latin typeface="Calibri" panose="020F0502020204030204" pitchFamily="34" charset="0"/>
                <a:ea typeface="Calibri" panose="020F0502020204030204" pitchFamily="34" charset="0"/>
              </a:rPr>
              <a:t>Train-Test Accuracy and Loss graph of Emotion classifier.</a:t>
            </a:r>
          </a:p>
          <a:p>
            <a:r>
              <a:rPr lang="en-US" sz="1700" dirty="0">
                <a:effectLst/>
                <a:latin typeface="Calibri" panose="020F0502020204030204" pitchFamily="34" charset="0"/>
                <a:ea typeface="Calibri" panose="020F0502020204030204" pitchFamily="34" charset="0"/>
                <a:cs typeface="Calibri" panose="020F0502020204030204" pitchFamily="34" charset="0"/>
              </a:rPr>
              <a:t>We have achieved the categorical training accuracy of 0.9906 with a loss of 0.035 and the validation accuracy of 0.9684 with a loss of 0.1184.</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700" dirty="0"/>
          </a:p>
        </p:txBody>
      </p:sp>
    </p:spTree>
    <p:extLst>
      <p:ext uri="{BB962C8B-B14F-4D97-AF65-F5344CB8AC3E}">
        <p14:creationId xmlns:p14="http://schemas.microsoft.com/office/powerpoint/2010/main" val="4079089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5">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27">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9" name="Rectangle 28">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9">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7E96995-93B7-F445-3AD4-965F4453D858}"/>
              </a:ext>
            </a:extLst>
          </p:cNvPr>
          <p:cNvSpPr>
            <a:spLocks noGrp="1"/>
          </p:cNvSpPr>
          <p:nvPr>
            <p:ph type="title"/>
          </p:nvPr>
        </p:nvSpPr>
        <p:spPr>
          <a:xfrm>
            <a:off x="1371598" y="319314"/>
            <a:ext cx="9477377" cy="1030515"/>
          </a:xfrm>
        </p:spPr>
        <p:txBody>
          <a:bodyPr anchor="ctr">
            <a:normAutofit/>
          </a:bodyPr>
          <a:lstStyle/>
          <a:p>
            <a:r>
              <a:rPr lang="en-CA" sz="4000" dirty="0">
                <a:solidFill>
                  <a:srgbClr val="FFFFFF"/>
                </a:solidFill>
              </a:rPr>
              <a:t>Gender Classifier</a:t>
            </a:r>
            <a:endParaRPr lang="en-IN" sz="4000" dirty="0">
              <a:solidFill>
                <a:srgbClr val="FFFFFF"/>
              </a:solidFill>
            </a:endParaRPr>
          </a:p>
        </p:txBody>
      </p:sp>
      <p:pic>
        <p:nvPicPr>
          <p:cNvPr id="7" name="Picture 6" descr="Chart, line chart, histogram&#10;&#10;Description automatically generated">
            <a:extLst>
              <a:ext uri="{FF2B5EF4-FFF2-40B4-BE49-F238E27FC236}">
                <a16:creationId xmlns:a16="http://schemas.microsoft.com/office/drawing/2014/main" id="{31778B38-A491-4903-4C6D-F69C3B64D9C0}"/>
              </a:ext>
            </a:extLst>
          </p:cNvPr>
          <p:cNvPicPr>
            <a:picLocks noChangeAspect="1"/>
          </p:cNvPicPr>
          <p:nvPr/>
        </p:nvPicPr>
        <p:blipFill>
          <a:blip r:embed="rId2"/>
          <a:stretch>
            <a:fillRect/>
          </a:stretch>
        </p:blipFill>
        <p:spPr>
          <a:xfrm>
            <a:off x="6239028" y="1894774"/>
            <a:ext cx="5586181" cy="2321959"/>
          </a:xfrm>
          <a:prstGeom prst="rect">
            <a:avLst/>
          </a:prstGeom>
        </p:spPr>
      </p:pic>
      <p:pic>
        <p:nvPicPr>
          <p:cNvPr id="5" name="Picture 4" descr="Chart, line chart&#10;&#10;Description automatically generated">
            <a:extLst>
              <a:ext uri="{FF2B5EF4-FFF2-40B4-BE49-F238E27FC236}">
                <a16:creationId xmlns:a16="http://schemas.microsoft.com/office/drawing/2014/main" id="{9E55C2A8-AB88-B9D8-8DA9-060EB723F8AD}"/>
              </a:ext>
            </a:extLst>
          </p:cNvPr>
          <p:cNvPicPr>
            <a:picLocks noChangeAspect="1"/>
          </p:cNvPicPr>
          <p:nvPr/>
        </p:nvPicPr>
        <p:blipFill>
          <a:blip r:embed="rId3"/>
          <a:stretch>
            <a:fillRect/>
          </a:stretch>
        </p:blipFill>
        <p:spPr>
          <a:xfrm>
            <a:off x="362980" y="1894774"/>
            <a:ext cx="5586181" cy="2321957"/>
          </a:xfrm>
          <a:prstGeom prst="rect">
            <a:avLst/>
          </a:prstGeom>
        </p:spPr>
      </p:pic>
      <p:sp>
        <p:nvSpPr>
          <p:cNvPr id="3" name="Content Placeholder 2">
            <a:extLst>
              <a:ext uri="{FF2B5EF4-FFF2-40B4-BE49-F238E27FC236}">
                <a16:creationId xmlns:a16="http://schemas.microsoft.com/office/drawing/2014/main" id="{E3D732B3-310D-2219-5432-766DB8EE2F19}"/>
              </a:ext>
            </a:extLst>
          </p:cNvPr>
          <p:cNvSpPr>
            <a:spLocks noGrp="1"/>
          </p:cNvSpPr>
          <p:nvPr>
            <p:ph idx="1"/>
          </p:nvPr>
        </p:nvSpPr>
        <p:spPr>
          <a:xfrm>
            <a:off x="1347786" y="4780349"/>
            <a:ext cx="9496427" cy="1385266"/>
          </a:xfrm>
        </p:spPr>
        <p:txBody>
          <a:bodyPr>
            <a:normAutofit/>
          </a:bodyPr>
          <a:lstStyle/>
          <a:p>
            <a:r>
              <a:rPr lang="en-US" sz="2000" dirty="0">
                <a:effectLst/>
                <a:latin typeface="Calibri" panose="020F0502020204030204" pitchFamily="34" charset="0"/>
                <a:ea typeface="Calibri" panose="020F0502020204030204" pitchFamily="34" charset="0"/>
              </a:rPr>
              <a:t>Train-Test Accuracy and Loss graph of gender classifier.</a:t>
            </a:r>
          </a:p>
          <a:p>
            <a:r>
              <a:rPr lang="en-US" sz="2000" dirty="0">
                <a:effectLst/>
                <a:latin typeface="Calibri" panose="020F0502020204030204" pitchFamily="34" charset="0"/>
                <a:ea typeface="Calibri" panose="020F0502020204030204" pitchFamily="34" charset="0"/>
                <a:cs typeface="Calibri" panose="020F0502020204030204" pitchFamily="34" charset="0"/>
              </a:rPr>
              <a:t>The gender classifier is 99% accurate on the validation data, with a loss of 0.011.</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2957084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 name="Rectangle 1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E96995-93B7-F445-3AD4-965F4453D858}"/>
              </a:ext>
            </a:extLst>
          </p:cNvPr>
          <p:cNvSpPr>
            <a:spLocks noGrp="1"/>
          </p:cNvSpPr>
          <p:nvPr>
            <p:ph type="title"/>
          </p:nvPr>
        </p:nvSpPr>
        <p:spPr>
          <a:xfrm>
            <a:off x="699714" y="353160"/>
            <a:ext cx="7091300" cy="898581"/>
          </a:xfrm>
        </p:spPr>
        <p:txBody>
          <a:bodyPr vert="horz" lIns="91440" tIns="45720" rIns="91440" bIns="45720" rtlCol="0" anchor="ctr">
            <a:normAutofit/>
          </a:bodyPr>
          <a:lstStyle/>
          <a:p>
            <a:pPr algn="ctr"/>
            <a:r>
              <a:rPr lang="en-US" sz="2800" dirty="0">
                <a:solidFill>
                  <a:srgbClr val="FFFFFF"/>
                </a:solidFill>
                <a:effectLst/>
              </a:rPr>
              <a:t>Confusion Matrix for Emotion and Gender Classifiers</a:t>
            </a:r>
            <a:endParaRPr lang="en-US" sz="2800" dirty="0">
              <a:solidFill>
                <a:srgbClr val="FFFFFF"/>
              </a:solidFill>
            </a:endParaRPr>
          </a:p>
        </p:txBody>
      </p:sp>
      <p:pic>
        <p:nvPicPr>
          <p:cNvPr id="7" name="Picture 6" descr="Chart, scatter chart&#10;&#10;Description automatically generated">
            <a:extLst>
              <a:ext uri="{FF2B5EF4-FFF2-40B4-BE49-F238E27FC236}">
                <a16:creationId xmlns:a16="http://schemas.microsoft.com/office/drawing/2014/main" id="{BC8A821D-18A4-B07A-BD8C-25F32C2A2C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17390"/>
            <a:ext cx="6096000" cy="4957319"/>
          </a:xfrm>
          <a:prstGeom prst="rect">
            <a:avLst/>
          </a:prstGeom>
        </p:spPr>
      </p:pic>
      <p:pic>
        <p:nvPicPr>
          <p:cNvPr id="8" name="Picture 7" descr="A picture containing square&#10;&#10;Description automatically generated">
            <a:extLst>
              <a:ext uri="{FF2B5EF4-FFF2-40B4-BE49-F238E27FC236}">
                <a16:creationId xmlns:a16="http://schemas.microsoft.com/office/drawing/2014/main" id="{C6F3CFA2-B912-564A-0E9F-C36A76920E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5165" y="1576447"/>
            <a:ext cx="5702907" cy="5168402"/>
          </a:xfrm>
          <a:prstGeom prst="rect">
            <a:avLst/>
          </a:prstGeom>
        </p:spPr>
      </p:pic>
    </p:spTree>
    <p:extLst>
      <p:ext uri="{BB962C8B-B14F-4D97-AF65-F5344CB8AC3E}">
        <p14:creationId xmlns:p14="http://schemas.microsoft.com/office/powerpoint/2010/main" val="807088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5">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8" name="Rectangle 27">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9">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1">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E96995-93B7-F445-3AD4-965F4453D858}"/>
              </a:ext>
            </a:extLst>
          </p:cNvPr>
          <p:cNvSpPr>
            <a:spLocks noGrp="1"/>
          </p:cNvSpPr>
          <p:nvPr>
            <p:ph type="title"/>
          </p:nvPr>
        </p:nvSpPr>
        <p:spPr>
          <a:xfrm>
            <a:off x="1142639" y="561203"/>
            <a:ext cx="9932691" cy="492345"/>
          </a:xfrm>
        </p:spPr>
        <p:txBody>
          <a:bodyPr vert="horz" lIns="91440" tIns="45720" rIns="91440" bIns="45720" rtlCol="0" anchor="b">
            <a:normAutofit/>
          </a:bodyPr>
          <a:lstStyle/>
          <a:p>
            <a:r>
              <a:rPr lang="en-US" sz="2600" dirty="0">
                <a:solidFill>
                  <a:srgbClr val="FFFFFF"/>
                </a:solidFill>
                <a:effectLst/>
              </a:rPr>
              <a:t>Final Result</a:t>
            </a:r>
          </a:p>
        </p:txBody>
      </p:sp>
      <p:sp>
        <p:nvSpPr>
          <p:cNvPr id="36" name="Rectangle 35">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with medium confidence">
            <a:extLst>
              <a:ext uri="{FF2B5EF4-FFF2-40B4-BE49-F238E27FC236}">
                <a16:creationId xmlns:a16="http://schemas.microsoft.com/office/drawing/2014/main" id="{E3507FCF-5999-73C4-0D98-D3A7F915FD8F}"/>
              </a:ext>
            </a:extLst>
          </p:cNvPr>
          <p:cNvPicPr>
            <a:picLocks noChangeAspect="1"/>
          </p:cNvPicPr>
          <p:nvPr/>
        </p:nvPicPr>
        <p:blipFill rotWithShape="1">
          <a:blip r:embed="rId2"/>
          <a:srcRect t="4013" r="7407" b="8702"/>
          <a:stretch/>
        </p:blipFill>
        <p:spPr>
          <a:xfrm>
            <a:off x="159031" y="1614751"/>
            <a:ext cx="5930222" cy="3901466"/>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60292F60-9652-8071-0DDE-A1E8B0E2D626}"/>
              </a:ext>
            </a:extLst>
          </p:cNvPr>
          <p:cNvPicPr>
            <a:picLocks noChangeAspect="1"/>
          </p:cNvPicPr>
          <p:nvPr/>
        </p:nvPicPr>
        <p:blipFill rotWithShape="1">
          <a:blip r:embed="rId3"/>
          <a:srcRect l="4250" t="6182" r="2787" b="6198"/>
          <a:stretch/>
        </p:blipFill>
        <p:spPr>
          <a:xfrm>
            <a:off x="6089253" y="1614751"/>
            <a:ext cx="5896451" cy="3901466"/>
          </a:xfrm>
          <a:prstGeom prst="rect">
            <a:avLst/>
          </a:prstGeom>
        </p:spPr>
      </p:pic>
    </p:spTree>
    <p:extLst>
      <p:ext uri="{BB962C8B-B14F-4D97-AF65-F5344CB8AC3E}">
        <p14:creationId xmlns:p14="http://schemas.microsoft.com/office/powerpoint/2010/main" val="393622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0">
            <a:extLst>
              <a:ext uri="{FF2B5EF4-FFF2-40B4-BE49-F238E27FC236}">
                <a16:creationId xmlns:a16="http://schemas.microsoft.com/office/drawing/2014/main" id="{ED3707AD-8261-4357-9C64-EEC41E832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 y="-427"/>
            <a:ext cx="6086683" cy="6858428"/>
          </a:xfrm>
          <a:prstGeom prst="rect">
            <a:avLst/>
          </a:prstGeom>
          <a:gradFill>
            <a:gsLst>
              <a:gs pos="0">
                <a:srgbClr val="000000">
                  <a:alpha val="53000"/>
                </a:srgbClr>
              </a:gs>
              <a:gs pos="82000">
                <a:schemeClr val="accent1">
                  <a:lumMod val="75000"/>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2">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498142"/>
            <a:ext cx="12191999" cy="6359430"/>
          </a:xfrm>
          <a:prstGeom prst="rect">
            <a:avLst/>
          </a:prstGeom>
          <a:gradFill>
            <a:gsLst>
              <a:gs pos="13000">
                <a:schemeClr val="accent1">
                  <a:lumMod val="75000"/>
                  <a:alpha val="39000"/>
                </a:schemeClr>
              </a:gs>
              <a:gs pos="100000">
                <a:srgbClr val="000000">
                  <a:alpha val="32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28"/>
            <a:ext cx="6096001" cy="6858000"/>
          </a:xfrm>
          <a:prstGeom prst="rect">
            <a:avLst/>
          </a:prstGeom>
          <a:gradFill>
            <a:gsLst>
              <a:gs pos="13000">
                <a:srgbClr val="000000">
                  <a:alpha val="39000"/>
                </a:srgbClr>
              </a:gs>
              <a:gs pos="99000">
                <a:schemeClr val="accent1">
                  <a:lumMod val="50000"/>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6">
            <a:extLst>
              <a:ext uri="{FF2B5EF4-FFF2-40B4-BE49-F238E27FC236}">
                <a16:creationId xmlns:a16="http://schemas.microsoft.com/office/drawing/2014/main" id="{D1B01BE8-EBAB-4286-84CC-EC07C7F95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400370"/>
          </a:xfrm>
          <a:prstGeom prst="rect">
            <a:avLst/>
          </a:prstGeom>
          <a:gradFill>
            <a:gsLst>
              <a:gs pos="0">
                <a:srgbClr val="000000">
                  <a:alpha val="70000"/>
                </a:srgbClr>
              </a:gs>
              <a:gs pos="99000">
                <a:schemeClr val="accent1">
                  <a:lumMod val="75000"/>
                  <a:alpha val="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13">
            <a:extLst>
              <a:ext uri="{FF2B5EF4-FFF2-40B4-BE49-F238E27FC236}">
                <a16:creationId xmlns:a16="http://schemas.microsoft.com/office/drawing/2014/main" id="{B810725C-984E-4EC2-A5FA-A193878CB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59729" y="-716753"/>
            <a:ext cx="4893880"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0">
                <a:schemeClr val="accent1">
                  <a:lumMod val="50000"/>
                  <a:alpha val="0"/>
                </a:schemeClr>
              </a:gs>
              <a:gs pos="100000">
                <a:schemeClr val="accent1">
                  <a:alpha val="23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E88D17-A333-BE22-E532-0F2EB275FB68}"/>
              </a:ext>
            </a:extLst>
          </p:cNvPr>
          <p:cNvSpPr>
            <a:spLocks noGrp="1"/>
          </p:cNvSpPr>
          <p:nvPr>
            <p:ph type="title"/>
          </p:nvPr>
        </p:nvSpPr>
        <p:spPr>
          <a:xfrm>
            <a:off x="2357957" y="2245915"/>
            <a:ext cx="7457441" cy="2863883"/>
          </a:xfrm>
        </p:spPr>
        <p:txBody>
          <a:bodyPr vert="horz" lIns="91440" tIns="45720" rIns="91440" bIns="45720" rtlCol="0" anchor="ctr">
            <a:normAutofit/>
          </a:bodyPr>
          <a:lstStyle/>
          <a:p>
            <a:pPr algn="ctr"/>
            <a:r>
              <a:rPr lang="en-US" sz="4800" b="1" kern="1200" dirty="0">
                <a:solidFill>
                  <a:srgbClr val="FFFFFF"/>
                </a:solidFill>
                <a:latin typeface="+mj-lt"/>
                <a:ea typeface="+mj-ea"/>
                <a:cs typeface="+mj-cs"/>
              </a:rPr>
              <a:t>Thank You</a:t>
            </a:r>
            <a:br>
              <a:rPr lang="en-US" sz="4800" b="1" kern="1200" dirty="0">
                <a:solidFill>
                  <a:srgbClr val="FFFFFF"/>
                </a:solidFill>
                <a:latin typeface="+mj-lt"/>
                <a:ea typeface="+mj-ea"/>
                <a:cs typeface="+mj-cs"/>
              </a:rPr>
            </a:br>
            <a:r>
              <a:rPr lang="en-US" sz="4800" b="1" kern="1200" dirty="0">
                <a:solidFill>
                  <a:srgbClr val="FFFFFF"/>
                </a:solidFill>
                <a:latin typeface="+mj-lt"/>
                <a:ea typeface="+mj-ea"/>
                <a:cs typeface="+mj-cs"/>
              </a:rPr>
              <a:t>🙂</a:t>
            </a:r>
          </a:p>
        </p:txBody>
      </p:sp>
    </p:spTree>
    <p:extLst>
      <p:ext uri="{BB962C8B-B14F-4D97-AF65-F5344CB8AC3E}">
        <p14:creationId xmlns:p14="http://schemas.microsoft.com/office/powerpoint/2010/main" val="1782337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176F05A5-7C9C-49D7-B299-E69C958D8231}"/>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b="1" kern="1200">
                <a:solidFill>
                  <a:srgbClr val="FFFFFF"/>
                </a:solidFill>
                <a:latin typeface="+mj-lt"/>
                <a:ea typeface="+mj-ea"/>
                <a:cs typeface="+mj-cs"/>
              </a:rPr>
              <a:t>Introduction</a:t>
            </a:r>
          </a:p>
        </p:txBody>
      </p:sp>
      <p:sp>
        <p:nvSpPr>
          <p:cNvPr id="11" name="Content Placeholder 10">
            <a:extLst>
              <a:ext uri="{FF2B5EF4-FFF2-40B4-BE49-F238E27FC236}">
                <a16:creationId xmlns:a16="http://schemas.microsoft.com/office/drawing/2014/main" id="{DAF4231C-3555-428C-AB2D-5CDD25AD0093}"/>
              </a:ext>
            </a:extLst>
          </p:cNvPr>
          <p:cNvSpPr>
            <a:spLocks noGrp="1"/>
          </p:cNvSpPr>
          <p:nvPr>
            <p:ph sz="half" idx="1"/>
          </p:nvPr>
        </p:nvSpPr>
        <p:spPr>
          <a:xfrm>
            <a:off x="4810259" y="649480"/>
            <a:ext cx="6555347" cy="5546047"/>
          </a:xfrm>
        </p:spPr>
        <p:txBody>
          <a:bodyPr vert="horz" lIns="91440" tIns="45720" rIns="91440" bIns="45720" rtlCol="0" anchor="ctr">
            <a:normAutofit/>
          </a:bodyPr>
          <a:lstStyle/>
          <a:p>
            <a:pPr marL="742950" lvl="1"/>
            <a:r>
              <a:rPr lang="en-US" sz="2000" dirty="0">
                <a:effectLst/>
              </a:rPr>
              <a:t>Emotion plays a significant role in daily interpersonal human interactions. Speech Emotion Recognition is the act of attempting to recognize human emotion and affective states from speech. This capitalizes on the fact that voice often reflects underlying feelings through tone and pitch. The idea behind creating this project is to build a machine learning model that could detect emotions from the human voice. It will analyze different emotions like </a:t>
            </a:r>
          </a:p>
          <a:p>
            <a:pPr marL="742950" lvl="1"/>
            <a:r>
              <a:rPr lang="en-US" sz="2000" dirty="0">
                <a:effectLst/>
              </a:rPr>
              <a:t>Calm</a:t>
            </a:r>
            <a:endParaRPr lang="en-US" sz="2000" dirty="0"/>
          </a:p>
          <a:p>
            <a:pPr marL="742950" lvl="1"/>
            <a:r>
              <a:rPr lang="en-US" sz="2000" dirty="0">
                <a:effectLst/>
              </a:rPr>
              <a:t>Happy</a:t>
            </a:r>
            <a:endParaRPr lang="en-US" sz="2000" dirty="0"/>
          </a:p>
          <a:p>
            <a:pPr marL="742950" lvl="1"/>
            <a:r>
              <a:rPr lang="en-US" sz="2000" dirty="0">
                <a:effectLst/>
              </a:rPr>
              <a:t>Fearful</a:t>
            </a:r>
          </a:p>
          <a:p>
            <a:pPr marL="742950" lvl="1"/>
            <a:r>
              <a:rPr lang="en-US" sz="2000" dirty="0">
                <a:effectLst/>
              </a:rPr>
              <a:t>Disgust </a:t>
            </a:r>
          </a:p>
          <a:p>
            <a:pPr marL="742950" lvl="1"/>
            <a:r>
              <a:rPr lang="en-US" sz="2000" dirty="0">
                <a:effectLst/>
              </a:rPr>
              <a:t>Sad </a:t>
            </a:r>
          </a:p>
          <a:p>
            <a:pPr marL="742950" lvl="1"/>
            <a:r>
              <a:rPr lang="en-US" sz="2000" dirty="0">
                <a:effectLst/>
              </a:rPr>
              <a:t>Angry</a:t>
            </a:r>
          </a:p>
          <a:p>
            <a:pPr marL="742950" lvl="1"/>
            <a:endParaRPr lang="en-US" sz="2000" dirty="0">
              <a:effectLst/>
            </a:endParaRPr>
          </a:p>
        </p:txBody>
      </p:sp>
    </p:spTree>
    <p:extLst>
      <p:ext uri="{BB962C8B-B14F-4D97-AF65-F5344CB8AC3E}">
        <p14:creationId xmlns:p14="http://schemas.microsoft.com/office/powerpoint/2010/main" val="2301539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176F05A5-7C9C-49D7-B299-E69C958D8231}"/>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b="1" kern="1200">
                <a:solidFill>
                  <a:srgbClr val="FFFFFF"/>
                </a:solidFill>
                <a:latin typeface="+mj-lt"/>
                <a:ea typeface="+mj-ea"/>
                <a:cs typeface="+mj-cs"/>
              </a:rPr>
              <a:t>Purpose</a:t>
            </a:r>
          </a:p>
        </p:txBody>
      </p:sp>
      <p:sp>
        <p:nvSpPr>
          <p:cNvPr id="11" name="Content Placeholder 10">
            <a:extLst>
              <a:ext uri="{FF2B5EF4-FFF2-40B4-BE49-F238E27FC236}">
                <a16:creationId xmlns:a16="http://schemas.microsoft.com/office/drawing/2014/main" id="{DAF4231C-3555-428C-AB2D-5CDD25AD0093}"/>
              </a:ext>
            </a:extLst>
          </p:cNvPr>
          <p:cNvSpPr>
            <a:spLocks noGrp="1"/>
          </p:cNvSpPr>
          <p:nvPr>
            <p:ph sz="half" idx="1"/>
          </p:nvPr>
        </p:nvSpPr>
        <p:spPr>
          <a:xfrm>
            <a:off x="4810259" y="649480"/>
            <a:ext cx="6555347" cy="5546047"/>
          </a:xfrm>
        </p:spPr>
        <p:txBody>
          <a:bodyPr vert="horz" lIns="91440" tIns="45720" rIns="91440" bIns="45720" rtlCol="0" anchor="ctr">
            <a:normAutofit/>
          </a:bodyPr>
          <a:lstStyle/>
          <a:p>
            <a:pPr marL="742950" lvl="1" algn="just"/>
            <a:r>
              <a:rPr lang="en-US" sz="2000" dirty="0">
                <a:effectLst/>
              </a:rPr>
              <a:t>The purpose of building this project is to make the online health care sector more advance by interpreting the voice of the patient in voice-over meetings. </a:t>
            </a:r>
          </a:p>
          <a:p>
            <a:pPr marL="742950" lvl="1" algn="just"/>
            <a:r>
              <a:rPr lang="en-US" sz="2000" dirty="0">
                <a:effectLst/>
              </a:rPr>
              <a:t>The second purpose of the model is used in chatbots and personal AI assistance to recognize emotion and react or reply based on the user’s feelings</a:t>
            </a:r>
            <a:r>
              <a:rPr lang="en-US" sz="2000" dirty="0"/>
              <a:t>.</a:t>
            </a:r>
          </a:p>
          <a:p>
            <a:pPr marL="742950" lvl="1" algn="just"/>
            <a:r>
              <a:rPr lang="en-US" sz="2000" dirty="0">
                <a:effectLst/>
              </a:rPr>
              <a:t>The third use case is i</a:t>
            </a:r>
            <a:r>
              <a:rPr lang="en-US" sz="2000" dirty="0"/>
              <a:t>n a call center, the conversation may be used to analyze the behavioral study of call attendants with the customers, which helps to improve the quality of service.</a:t>
            </a:r>
            <a:endParaRPr lang="en-US" sz="2000" dirty="0">
              <a:effectLst/>
            </a:endParaRPr>
          </a:p>
          <a:p>
            <a:pPr marL="742950" lvl="1" algn="just"/>
            <a:r>
              <a:rPr lang="en-US" sz="2000" dirty="0"/>
              <a:t>We can also use this model in advanced robotics to understand Emotions.</a:t>
            </a:r>
            <a:endParaRPr lang="en-US" sz="2000" dirty="0">
              <a:effectLst/>
            </a:endParaRPr>
          </a:p>
        </p:txBody>
      </p:sp>
    </p:spTree>
    <p:extLst>
      <p:ext uri="{BB962C8B-B14F-4D97-AF65-F5344CB8AC3E}">
        <p14:creationId xmlns:p14="http://schemas.microsoft.com/office/powerpoint/2010/main" val="2767743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Rectangle 3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A28B00-242E-C396-58CF-121792AF8A9E}"/>
              </a:ext>
            </a:extLst>
          </p:cNvPr>
          <p:cNvSpPr>
            <a:spLocks noGrp="1"/>
          </p:cNvSpPr>
          <p:nvPr>
            <p:ph type="title"/>
          </p:nvPr>
        </p:nvSpPr>
        <p:spPr>
          <a:xfrm>
            <a:off x="466722" y="586855"/>
            <a:ext cx="3201366" cy="3387497"/>
          </a:xfrm>
        </p:spPr>
        <p:txBody>
          <a:bodyPr anchor="b">
            <a:normAutofit/>
          </a:bodyPr>
          <a:lstStyle/>
          <a:p>
            <a:pPr algn="r"/>
            <a:r>
              <a:rPr lang="en-US" sz="4000" b="1" dirty="0">
                <a:solidFill>
                  <a:srgbClr val="FFFFFF"/>
                </a:solidFill>
                <a:latin typeface="+mn-lt"/>
                <a:cs typeface="Times New Roman" panose="02020603050405020304" pitchFamily="18" charset="0"/>
              </a:rPr>
              <a:t>Dataset</a:t>
            </a:r>
          </a:p>
        </p:txBody>
      </p:sp>
      <p:sp>
        <p:nvSpPr>
          <p:cNvPr id="3" name="Content Placeholder 2">
            <a:extLst>
              <a:ext uri="{FF2B5EF4-FFF2-40B4-BE49-F238E27FC236}">
                <a16:creationId xmlns:a16="http://schemas.microsoft.com/office/drawing/2014/main" id="{A7119D77-7764-9992-C771-DCDCD2C920C8}"/>
              </a:ext>
            </a:extLst>
          </p:cNvPr>
          <p:cNvSpPr>
            <a:spLocks noGrp="1"/>
          </p:cNvSpPr>
          <p:nvPr>
            <p:ph idx="1"/>
          </p:nvPr>
        </p:nvSpPr>
        <p:spPr>
          <a:xfrm>
            <a:off x="4810259" y="649480"/>
            <a:ext cx="6555347" cy="5546047"/>
          </a:xfrm>
        </p:spPr>
        <p:txBody>
          <a:bodyPr anchor="ctr">
            <a:normAutofit/>
          </a:bodyPr>
          <a:lstStyle/>
          <a:p>
            <a:r>
              <a:rPr lang="en-US" sz="2000" dirty="0"/>
              <a:t>In the model training, we have used two different datasets, which are,</a:t>
            </a:r>
          </a:p>
          <a:p>
            <a:pPr marL="342900" indent="-342900">
              <a:buFont typeface="+mj-lt"/>
              <a:buAutoNum type="alphaUcPeriod"/>
            </a:pPr>
            <a:r>
              <a:rPr lang="en-US" sz="2000" dirty="0"/>
              <a:t>The RAVDESS (</a:t>
            </a:r>
            <a:r>
              <a:rPr lang="en-US" sz="2000" dirty="0" err="1"/>
              <a:t>Reyorson</a:t>
            </a:r>
            <a:r>
              <a:rPr lang="en-US" sz="2000" dirty="0"/>
              <a:t> Audio-Visual Database of Emotional Speech and Songs) dataset. It consists voices of 24 professional actors. 12 are male voices, and 12 are female voices vocalizing two lexically matched statements in a neutral North American accent. The total size of this dataset is 24.8 GB. It contains in total 1440 audio samples with 8 different emotions.</a:t>
            </a:r>
          </a:p>
          <a:p>
            <a:pPr marL="342900" indent="-342900">
              <a:buFont typeface="+mj-lt"/>
              <a:buAutoNum type="alphaUcPeriod"/>
            </a:pPr>
            <a:r>
              <a:rPr lang="en-US" sz="2000" dirty="0"/>
              <a:t>The TESS (Toronto emotional speech set) dataset, A set of 200 target words, was spoken by two actors and actresses aged 26 and 64 years with seven emotions (anger, disgust, fear, happiness, pleasant surprise, sadness, and neutral). There are 2800 stimuli in total.</a:t>
            </a:r>
          </a:p>
        </p:txBody>
      </p:sp>
    </p:spTree>
    <p:extLst>
      <p:ext uri="{BB962C8B-B14F-4D97-AF65-F5344CB8AC3E}">
        <p14:creationId xmlns:p14="http://schemas.microsoft.com/office/powerpoint/2010/main" val="4011532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4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5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5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itle 5">
            <a:extLst>
              <a:ext uri="{FF2B5EF4-FFF2-40B4-BE49-F238E27FC236}">
                <a16:creationId xmlns:a16="http://schemas.microsoft.com/office/drawing/2014/main" id="{8D53A307-028F-4289-8D9C-D4E701B4387C}"/>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b="1" dirty="0">
                <a:solidFill>
                  <a:srgbClr val="FFFFFF"/>
                </a:solidFill>
              </a:rPr>
              <a:t>Libraries</a:t>
            </a:r>
          </a:p>
        </p:txBody>
      </p:sp>
      <p:sp>
        <p:nvSpPr>
          <p:cNvPr id="2" name="Content Placeholder 8">
            <a:extLst>
              <a:ext uri="{FF2B5EF4-FFF2-40B4-BE49-F238E27FC236}">
                <a16:creationId xmlns:a16="http://schemas.microsoft.com/office/drawing/2014/main" id="{4C4BD5D4-3A13-D243-7E5A-E64E702699ED}"/>
              </a:ext>
            </a:extLst>
          </p:cNvPr>
          <p:cNvSpPr txBox="1">
            <a:spLocks/>
          </p:cNvSpPr>
          <p:nvPr/>
        </p:nvSpPr>
        <p:spPr>
          <a:xfrm>
            <a:off x="990600" y="1978025"/>
            <a:ext cx="61351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solidFill>
                <a:srgbClr val="202124"/>
              </a:solidFill>
              <a:latin typeface="Times New Roman" panose="02020603050405020304" pitchFamily="18" charset="0"/>
              <a:cs typeface="Times New Roman" panose="02020603050405020304" pitchFamily="18" charset="0"/>
            </a:endParaRPr>
          </a:p>
        </p:txBody>
      </p:sp>
      <p:graphicFrame>
        <p:nvGraphicFramePr>
          <p:cNvPr id="5" name="Content Placeholder 8">
            <a:extLst>
              <a:ext uri="{FF2B5EF4-FFF2-40B4-BE49-F238E27FC236}">
                <a16:creationId xmlns:a16="http://schemas.microsoft.com/office/drawing/2014/main" id="{E339AAD1-C5B5-089B-3190-A319167E4742}"/>
              </a:ext>
            </a:extLst>
          </p:cNvPr>
          <p:cNvGraphicFramePr>
            <a:graphicFrameLocks/>
          </p:cNvGraphicFramePr>
          <p:nvPr>
            <p:extLst>
              <p:ext uri="{D42A27DB-BD31-4B8C-83A1-F6EECF244321}">
                <p14:modId xmlns:p14="http://schemas.microsoft.com/office/powerpoint/2010/main" val="162648383"/>
              </p:ext>
            </p:extLst>
          </p:nvPr>
        </p:nvGraphicFramePr>
        <p:xfrm>
          <a:off x="4424852" y="430537"/>
          <a:ext cx="6955912" cy="58988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2630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746480-E95A-673C-74CE-8A48E89E7BF6}"/>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Dataset Processing</a:t>
            </a:r>
          </a:p>
        </p:txBody>
      </p:sp>
      <p:sp>
        <p:nvSpPr>
          <p:cNvPr id="3" name="Content Placeholder 2">
            <a:extLst>
              <a:ext uri="{FF2B5EF4-FFF2-40B4-BE49-F238E27FC236}">
                <a16:creationId xmlns:a16="http://schemas.microsoft.com/office/drawing/2014/main" id="{A077858E-406E-F0BE-803B-4BE406A86246}"/>
              </a:ext>
            </a:extLst>
          </p:cNvPr>
          <p:cNvSpPr>
            <a:spLocks noGrp="1"/>
          </p:cNvSpPr>
          <p:nvPr>
            <p:ph idx="1"/>
          </p:nvPr>
        </p:nvSpPr>
        <p:spPr>
          <a:xfrm>
            <a:off x="459351" y="1891970"/>
            <a:ext cx="6272190" cy="4671492"/>
          </a:xfrm>
        </p:spPr>
        <p:txBody>
          <a:bodyPr anchor="ctr">
            <a:normAutofit/>
          </a:bodyPr>
          <a:lstStyle/>
          <a:p>
            <a:r>
              <a:rPr lang="en-US" sz="2000" dirty="0"/>
              <a:t>Combine the two datasets into Pandas Data Frame</a:t>
            </a:r>
          </a:p>
          <a:p>
            <a:r>
              <a:rPr lang="en-US" sz="2000" dirty="0"/>
              <a:t>Extracted the emotions and gender using the name of the file.</a:t>
            </a:r>
          </a:p>
          <a:p>
            <a:r>
              <a:rPr lang="en-US" sz="2000" dirty="0"/>
              <a:t>RAVDESS audio has a filename with 03-01-06-01-02-01-12.wav</a:t>
            </a:r>
          </a:p>
          <a:p>
            <a:r>
              <a:rPr lang="en-US" sz="2000" dirty="0"/>
              <a:t>From this, all part of the name, the third and last number identifies the Emotion and gender as,</a:t>
            </a:r>
          </a:p>
          <a:p>
            <a:pPr lvl="1"/>
            <a:r>
              <a:rPr lang="en-US" sz="1600" dirty="0"/>
              <a:t>Emotion (01 = neutral, 02 = calm, 03 = happy, 04 = sad, 05 = angry, 06 = fearful, 07 = disgust, 08 = surprised)</a:t>
            </a:r>
          </a:p>
          <a:p>
            <a:pPr lvl="1"/>
            <a:r>
              <a:rPr lang="en-US" sz="1600" dirty="0"/>
              <a:t>Actor (01 to 24. Odd numbered actors are male, even-numbered actors are female). </a:t>
            </a:r>
          </a:p>
          <a:p>
            <a:r>
              <a:rPr lang="en-US" sz="2000" dirty="0"/>
              <a:t>TESS filename is OAF/YAF_actorename_emotion.wav </a:t>
            </a:r>
          </a:p>
          <a:p>
            <a:pPr lvl="1"/>
            <a:r>
              <a:rPr lang="en-US" sz="1600" dirty="0"/>
              <a:t>OAF = Male </a:t>
            </a:r>
          </a:p>
          <a:p>
            <a:pPr lvl="1"/>
            <a:r>
              <a:rPr lang="en-US" sz="1600" dirty="0"/>
              <a:t>YAF = Female </a:t>
            </a:r>
            <a:endParaRPr lang="en-US" sz="2000" dirty="0"/>
          </a:p>
          <a:p>
            <a:endParaRPr lang="en-US" sz="2000" dirty="0"/>
          </a:p>
        </p:txBody>
      </p:sp>
      <p:pic>
        <p:nvPicPr>
          <p:cNvPr id="4" name="Picture 1" descr="page3image5131936">
            <a:extLst>
              <a:ext uri="{FF2B5EF4-FFF2-40B4-BE49-F238E27FC236}">
                <a16:creationId xmlns:a16="http://schemas.microsoft.com/office/drawing/2014/main" id="{0213D577-4891-18A6-0C88-3C3A00FB8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1541" y="2536574"/>
            <a:ext cx="5001108" cy="3737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7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Rectangle 17">
            <a:extLst>
              <a:ext uri="{FF2B5EF4-FFF2-40B4-BE49-F238E27FC236}">
                <a16:creationId xmlns:a16="http://schemas.microsoft.com/office/drawing/2014/main" id="{5428AC11-BFDF-42EF-80FF-717BBF909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8628" y="1408629"/>
            <a:ext cx="6858000"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CC56AF6-38E4-490B-8E2B-1A1037B4E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832"/>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339A6F5-AD6A-4D80-8AD9-6290D13AC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513"/>
            <a:ext cx="6857572" cy="3581401"/>
          </a:xfrm>
          <a:prstGeom prst="rect">
            <a:avLst/>
          </a:prstGeom>
          <a:gradFill>
            <a:gsLst>
              <a:gs pos="0">
                <a:srgbClr val="000000">
                  <a:alpha val="61000"/>
                </a:srgbClr>
              </a:gs>
              <a:gs pos="95000">
                <a:schemeClr val="accent5">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5C9F9B-0A8A-4160-4ABA-4F32D1FC8501}"/>
              </a:ext>
            </a:extLst>
          </p:cNvPr>
          <p:cNvSpPr>
            <a:spLocks noGrp="1"/>
          </p:cNvSpPr>
          <p:nvPr>
            <p:ph type="title"/>
          </p:nvPr>
        </p:nvSpPr>
        <p:spPr>
          <a:xfrm>
            <a:off x="660042" y="2945176"/>
            <a:ext cx="2878688" cy="2757975"/>
          </a:xfrm>
        </p:spPr>
        <p:txBody>
          <a:bodyPr vert="horz" lIns="91440" tIns="45720" rIns="91440" bIns="45720" rtlCol="0" anchor="t">
            <a:normAutofit/>
          </a:bodyPr>
          <a:lstStyle/>
          <a:p>
            <a:pPr algn="ctr"/>
            <a:r>
              <a:rPr lang="en-US" sz="4000" dirty="0">
                <a:solidFill>
                  <a:srgbClr val="FFFFFF"/>
                </a:solidFill>
              </a:rPr>
              <a:t>Exploratory Data Analysis (EDA)</a:t>
            </a:r>
          </a:p>
        </p:txBody>
      </p:sp>
      <p:pic>
        <p:nvPicPr>
          <p:cNvPr id="11" name="Content Placeholder 10">
            <a:extLst>
              <a:ext uri="{FF2B5EF4-FFF2-40B4-BE49-F238E27FC236}">
                <a16:creationId xmlns:a16="http://schemas.microsoft.com/office/drawing/2014/main" id="{F88BE45F-8F28-8778-AE8D-12295911F6B6}"/>
              </a:ext>
            </a:extLst>
          </p:cNvPr>
          <p:cNvPicPr>
            <a:picLocks noGrp="1" noChangeAspect="1"/>
          </p:cNvPicPr>
          <p:nvPr>
            <p:ph sz="half" idx="2"/>
          </p:nvPr>
        </p:nvPicPr>
        <p:blipFill>
          <a:blip r:embed="rId2"/>
          <a:stretch>
            <a:fillRect/>
          </a:stretch>
        </p:blipFill>
        <p:spPr>
          <a:xfrm>
            <a:off x="7146390" y="1195753"/>
            <a:ext cx="5045610" cy="4507397"/>
          </a:xfrm>
          <a:prstGeom prst="rect">
            <a:avLst/>
          </a:prstGeom>
        </p:spPr>
      </p:pic>
      <p:pic>
        <p:nvPicPr>
          <p:cNvPr id="8" name="Content Placeholder 7">
            <a:extLst>
              <a:ext uri="{FF2B5EF4-FFF2-40B4-BE49-F238E27FC236}">
                <a16:creationId xmlns:a16="http://schemas.microsoft.com/office/drawing/2014/main" id="{60F21410-D759-6500-7E6E-17391C723168}"/>
              </a:ext>
            </a:extLst>
          </p:cNvPr>
          <p:cNvPicPr>
            <a:picLocks noGrp="1" noChangeAspect="1"/>
          </p:cNvPicPr>
          <p:nvPr>
            <p:ph sz="half" idx="1"/>
          </p:nvPr>
        </p:nvPicPr>
        <p:blipFill>
          <a:blip r:embed="rId3"/>
          <a:stretch>
            <a:fillRect/>
          </a:stretch>
        </p:blipFill>
        <p:spPr>
          <a:xfrm>
            <a:off x="4389121" y="736233"/>
            <a:ext cx="2757268" cy="5220507"/>
          </a:xfrm>
          <a:prstGeom prst="rect">
            <a:avLst/>
          </a:prstGeom>
        </p:spPr>
      </p:pic>
    </p:spTree>
    <p:extLst>
      <p:ext uri="{BB962C8B-B14F-4D97-AF65-F5344CB8AC3E}">
        <p14:creationId xmlns:p14="http://schemas.microsoft.com/office/powerpoint/2010/main" val="1784135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9AB52D-C73D-607D-4672-E30CE97398B9}"/>
              </a:ext>
            </a:extLst>
          </p:cNvPr>
          <p:cNvSpPr>
            <a:spLocks noGrp="1"/>
          </p:cNvSpPr>
          <p:nvPr>
            <p:ph sz="half" idx="1"/>
          </p:nvPr>
        </p:nvSpPr>
        <p:spPr>
          <a:xfrm>
            <a:off x="350197" y="94358"/>
            <a:ext cx="11516329" cy="683855"/>
          </a:xfrm>
        </p:spPr>
        <p:txBody>
          <a:bodyPr>
            <a:normAutofit/>
          </a:bodyPr>
          <a:lstStyle/>
          <a:p>
            <a:r>
              <a:rPr lang="en-US" sz="2000" dirty="0"/>
              <a:t>Here, we can see that all emotion has its own shape in the form of energy and frequency with gender as female has a high pitch.</a:t>
            </a:r>
          </a:p>
          <a:p>
            <a:endParaRPr lang="en-US" dirty="0"/>
          </a:p>
        </p:txBody>
      </p:sp>
      <p:pic>
        <p:nvPicPr>
          <p:cNvPr id="5" name="Picture 1" descr="page4image5131728">
            <a:extLst>
              <a:ext uri="{FF2B5EF4-FFF2-40B4-BE49-F238E27FC236}">
                <a16:creationId xmlns:a16="http://schemas.microsoft.com/office/drawing/2014/main" id="{2A2E97EF-1ABC-3420-E5C8-0ACBFA0A2A7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0196" y="689108"/>
            <a:ext cx="5625830" cy="60745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age4image5134848">
            <a:extLst>
              <a:ext uri="{FF2B5EF4-FFF2-40B4-BE49-F238E27FC236}">
                <a16:creationId xmlns:a16="http://schemas.microsoft.com/office/drawing/2014/main" id="{38F9FC7A-DCFF-DCDA-466F-51510A8FA0A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15975" y="689107"/>
            <a:ext cx="5650552" cy="6074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3173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751</TotalTime>
  <Words>1555</Words>
  <Application>Microsoft Macintosh PowerPoint</Application>
  <PresentationFormat>Widescreen</PresentationFormat>
  <Paragraphs>143</Paragraphs>
  <Slides>26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Segoe UI</vt:lpstr>
      <vt:lpstr>Times New Roman</vt:lpstr>
      <vt:lpstr>Office Theme</vt:lpstr>
      <vt:lpstr>Speech Emotion Recognition</vt:lpstr>
      <vt:lpstr>Content</vt:lpstr>
      <vt:lpstr>Introduction</vt:lpstr>
      <vt:lpstr>Purpose</vt:lpstr>
      <vt:lpstr>Dataset</vt:lpstr>
      <vt:lpstr>Libraries</vt:lpstr>
      <vt:lpstr>Dataset Processing</vt:lpstr>
      <vt:lpstr>Exploratory Data Analysis (EDA)</vt:lpstr>
      <vt:lpstr>PowerPoint Presentation</vt:lpstr>
      <vt:lpstr>Pre-Processing</vt:lpstr>
      <vt:lpstr>Trimming the silence part</vt:lpstr>
      <vt:lpstr>Equalizing Audio Length</vt:lpstr>
      <vt:lpstr>Adding Noise</vt:lpstr>
      <vt:lpstr>Feature Extraction and Selection</vt:lpstr>
      <vt:lpstr>Root Mean Square Energy (RMSE)</vt:lpstr>
      <vt:lpstr>Mel-frequency cepstral coefficients (MFCCs)</vt:lpstr>
      <vt:lpstr>Mel Spectrogram</vt:lpstr>
      <vt:lpstr>Scaling and Labelling</vt:lpstr>
      <vt:lpstr>Model Training and Evaluating</vt:lpstr>
      <vt:lpstr>Building Neural Network</vt:lpstr>
      <vt:lpstr>Model Architecture</vt:lpstr>
      <vt:lpstr>Emotion Classifier</vt:lpstr>
      <vt:lpstr>Gender Classifier</vt:lpstr>
      <vt:lpstr>Confusion Matrix for Emotion and Gender Classifiers</vt:lpstr>
      <vt:lpstr>Final Result</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Phishing Site Prediction</dc:title>
  <dc:creator>Dhairya Shah</dc:creator>
  <cp:lastModifiedBy>Harshkumar Patel</cp:lastModifiedBy>
  <cp:revision>46</cp:revision>
  <dcterms:created xsi:type="dcterms:W3CDTF">2022-04-20T01:46:08Z</dcterms:created>
  <dcterms:modified xsi:type="dcterms:W3CDTF">2022-08-18T22:46:25Z</dcterms:modified>
</cp:coreProperties>
</file>